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slides/slide11.xml" ContentType="application/vnd.openxmlformats-officedocument.presentationml.slide+xml"/>
  <Override PartName="/ppt/notesSlides/notesSlide10.xml" ContentType="application/vnd.openxmlformats-officedocument.presentationml.notesSlide+xml"/>
  <Override PartName="/ppt/tableStyles.xml" ContentType="application/vnd.openxmlformats-officedocument.presentationml.tableStyles+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Default Extension="doc" ContentType="application/msword"/>
  <Override PartName="/ppt/slides/slide5.xml" ContentType="application/vnd.openxmlformats-officedocument.presentationml.slide+xml"/>
  <Override PartName="/ppt/theme/theme2.xml" ContentType="application/vnd.openxmlformats-officedocument.theme+xml"/>
  <Default Extension="pict" ContentType="image/pict"/>
  <Override PartName="/ppt/slideMasters/slideMaster1.xml" ContentType="application/vnd.openxmlformats-officedocument.presentationml.slideMaster+xml"/>
  <Override PartName="/ppt/slides/slide3.xml" ContentType="application/vnd.openxmlformats-officedocument.presentationml.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notesSlides/notesSlide2.xml" ContentType="application/vnd.openxmlformats-officedocument.presentationml.notesSlide+xml"/>
  <Override PartName="/ppt/presentation.xml" ContentType="application/vnd.openxmlformats-officedocument.presentationml.presentation.main+xml"/>
  <Override PartName="/ppt/notesSlides/notesSlide9.xml" ContentType="application/vnd.openxmlformats-officedocument.presentationml.notesSlide+xml"/>
  <Default Extension="vml" ContentType="application/vnd.openxmlformats-officedocument.vmlDrawing"/>
  <Override PartName="/ppt/slides/slide6.xml" ContentType="application/vnd.openxmlformats-officedocument.presentationml.slide+xml"/>
  <Override PartName="/ppt/notesMasters/notesMaster1.xml" ContentType="application/vnd.openxmlformats-officedocument.presentationml.notesMaster+xml"/>
  <Default Extension="gif" ContentType="image/gif"/>
  <Override PartName="/ppt/slides/slide4.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3" r:id="rId1"/>
  </p:sldMasterIdLst>
  <p:notesMasterIdLst>
    <p:notesMasterId r:id="rId13"/>
  </p:notesMasterIdLst>
  <p:sldIdLst>
    <p:sldId id="258" r:id="rId2"/>
    <p:sldId id="256" r:id="rId3"/>
    <p:sldId id="265" r:id="rId4"/>
    <p:sldId id="266" r:id="rId5"/>
    <p:sldId id="267" r:id="rId6"/>
    <p:sldId id="268" r:id="rId7"/>
    <p:sldId id="269" r:id="rId8"/>
    <p:sldId id="270" r:id="rId9"/>
    <p:sldId id="271" r:id="rId10"/>
    <p:sldId id="272" r:id="rId11"/>
    <p:sldId id="264" r:id="rId1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005"/>
    <a:srgbClr val="15097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150" d="100"/>
          <a:sy n="150" d="100"/>
        </p:scale>
        <p:origin x="-264"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pict"/><Relationship Id="rId4" Type="http://schemas.openxmlformats.org/officeDocument/2006/relationships/image" Target="../media/image14.pict"/><Relationship Id="rId1" Type="http://schemas.openxmlformats.org/officeDocument/2006/relationships/image" Target="../media/image11.pict"/><Relationship Id="rId2" Type="http://schemas.openxmlformats.org/officeDocument/2006/relationships/image" Target="../media/image12.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307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fld id="{20F0D8A0-51BE-4C6E-8418-C43D2352FA24}" type="datetimeFigureOut">
              <a:rPr lang="en-US"/>
              <a:pPr>
                <a:defRPr/>
              </a:pPr>
              <a:t>8/3/18</a:t>
            </a:fld>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307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mn-ea"/>
                <a:cs typeface="+mn-cs"/>
              </a:defRPr>
            </a:lvl1pPr>
          </a:lstStyle>
          <a:p>
            <a:pPr>
              <a:defRPr/>
            </a:pPr>
            <a:fld id="{623819FD-BBF7-47ED-B64E-C6EF78EB4B4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p:spPr>
        <p:txBody>
          <a:bodyPr/>
          <a:lstStyle/>
          <a:p>
            <a:pPr eaLnBrk="1" hangingPunct="1">
              <a:spcBef>
                <a:spcPct val="0"/>
              </a:spcBef>
            </a:pPr>
            <a:endParaRPr lang="en-US" sz="1800">
              <a:latin typeface="Constantia" pitchFamily="-72"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Rectangle 2"/>
          <p:cNvSpPr>
            <a:spLocks noGrp="1" noRot="1" noChangeAspect="1" noChangeArrowheads="1"/>
          </p:cNvSpPr>
          <p:nvPr>
            <p:ph type="sldImg"/>
          </p:nvPr>
        </p:nvSpPr>
        <p:spPr>
          <a:solidFill>
            <a:srgbClr val="FFFFFF"/>
          </a:solidFill>
          <a:ln/>
        </p:spPr>
      </p:sp>
      <p:sp>
        <p:nvSpPr>
          <p:cNvPr id="5734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Calibri" pitchFamily="-72"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p:spPr>
        <p:txBody>
          <a:bodyPr/>
          <a:lstStyle/>
          <a:p>
            <a:pPr eaLnBrk="1" hangingPunct="1">
              <a:spcBef>
                <a:spcPct val="0"/>
              </a:spcBef>
            </a:pPr>
            <a:endParaRPr lang="en-US" sz="1800">
              <a:latin typeface="Constantia" pitchFamily="-7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ln/>
        </p:spPr>
      </p:sp>
      <p:sp>
        <p:nvSpPr>
          <p:cNvPr id="7170" name="Rectangle 3"/>
          <p:cNvSpPr>
            <a:spLocks noGrp="1" noChangeArrowheads="1"/>
          </p:cNvSpPr>
          <p:nvPr>
            <p:ph type="body" idx="1"/>
          </p:nvPr>
        </p:nvSpPr>
        <p:spPr>
          <a:noFill/>
          <a:ln/>
        </p:spPr>
        <p:txBody>
          <a:bodyPr/>
          <a:lstStyle/>
          <a:p>
            <a:pPr eaLnBrk="1" hangingPunct="1">
              <a:spcBef>
                <a:spcPct val="0"/>
              </a:spcBef>
            </a:pPr>
            <a:endParaRPr lang="en-US" sz="1800">
              <a:latin typeface="Constantia" pitchFamily="-7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ln/>
        </p:spPr>
      </p:sp>
      <p:sp>
        <p:nvSpPr>
          <p:cNvPr id="9218" name="Rectangle 3"/>
          <p:cNvSpPr>
            <a:spLocks noGrp="1" noChangeArrowheads="1"/>
          </p:cNvSpPr>
          <p:nvPr>
            <p:ph type="body" idx="1"/>
          </p:nvPr>
        </p:nvSpPr>
        <p:spPr>
          <a:noFill/>
          <a:ln/>
        </p:spPr>
        <p:txBody>
          <a:bodyPr/>
          <a:lstStyle/>
          <a:p>
            <a:pPr eaLnBrk="1" hangingPunct="1">
              <a:spcBef>
                <a:spcPct val="0"/>
              </a:spcBef>
            </a:pPr>
            <a:endParaRPr lang="en-US" sz="1800">
              <a:latin typeface="Constantia" pitchFamily="-7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ln/>
        </p:spPr>
      </p:sp>
      <p:sp>
        <p:nvSpPr>
          <p:cNvPr id="11266" name="Rectangle 3"/>
          <p:cNvSpPr>
            <a:spLocks noGrp="1" noChangeArrowheads="1"/>
          </p:cNvSpPr>
          <p:nvPr>
            <p:ph type="body" idx="1"/>
          </p:nvPr>
        </p:nvSpPr>
        <p:spPr>
          <a:noFill/>
          <a:ln/>
        </p:spPr>
        <p:txBody>
          <a:bodyPr/>
          <a:lstStyle/>
          <a:p>
            <a:pPr eaLnBrk="1" hangingPunct="1">
              <a:spcBef>
                <a:spcPct val="0"/>
              </a:spcBef>
            </a:pPr>
            <a:endParaRPr lang="en-US" sz="1800">
              <a:latin typeface="Constantia" pitchFamily="-7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Rectangle 2"/>
          <p:cNvSpPr>
            <a:spLocks noGrp="1" noRot="1" noChangeAspect="1" noChangeArrowheads="1"/>
          </p:cNvSpPr>
          <p:nvPr>
            <p:ph type="sldImg"/>
          </p:nvPr>
        </p:nvSpPr>
        <p:spPr>
          <a:solidFill>
            <a:srgbClr val="FFFFFF"/>
          </a:solidFill>
          <a:ln/>
        </p:spPr>
      </p:sp>
      <p:sp>
        <p:nvSpPr>
          <p:cNvPr id="4710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Calibri" pitchFamily="-72"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Rectangle 2"/>
          <p:cNvSpPr>
            <a:spLocks noGrp="1" noRot="1" noChangeAspect="1" noChangeArrowheads="1"/>
          </p:cNvSpPr>
          <p:nvPr>
            <p:ph type="sldImg"/>
          </p:nvPr>
        </p:nvSpPr>
        <p:spPr>
          <a:solidFill>
            <a:srgbClr val="FFFFFF"/>
          </a:solidFill>
          <a:ln/>
        </p:spPr>
      </p:sp>
      <p:sp>
        <p:nvSpPr>
          <p:cNvPr id="4915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Calibri" pitchFamily="-72"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Rectangle 2"/>
          <p:cNvSpPr>
            <a:spLocks noGrp="1" noRot="1" noChangeAspect="1" noChangeArrowheads="1"/>
          </p:cNvSpPr>
          <p:nvPr>
            <p:ph type="sldImg"/>
          </p:nvPr>
        </p:nvSpPr>
        <p:spPr>
          <a:solidFill>
            <a:srgbClr val="FFFFFF"/>
          </a:solidFill>
          <a:ln/>
        </p:spPr>
      </p:sp>
      <p:sp>
        <p:nvSpPr>
          <p:cNvPr id="5120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Calibri" pitchFamily="-72"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Rectangle 2"/>
          <p:cNvSpPr>
            <a:spLocks noGrp="1" noRot="1" noChangeAspect="1" noChangeArrowheads="1"/>
          </p:cNvSpPr>
          <p:nvPr>
            <p:ph type="sldImg"/>
          </p:nvPr>
        </p:nvSpPr>
        <p:spPr>
          <a:solidFill>
            <a:srgbClr val="FFFFFF"/>
          </a:solidFill>
          <a:ln/>
        </p:spPr>
      </p:sp>
      <p:sp>
        <p:nvSpPr>
          <p:cNvPr id="5325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Calibri" pitchFamily="-7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Rectangle 2"/>
          <p:cNvSpPr>
            <a:spLocks noGrp="1" noRot="1" noChangeAspect="1" noChangeArrowheads="1"/>
          </p:cNvSpPr>
          <p:nvPr>
            <p:ph type="sldImg"/>
          </p:nvPr>
        </p:nvSpPr>
        <p:spPr>
          <a:solidFill>
            <a:srgbClr val="FFFFFF"/>
          </a:solidFill>
          <a:ln/>
        </p:spPr>
      </p:sp>
      <p:sp>
        <p:nvSpPr>
          <p:cNvPr id="5529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Calibri" pitchFamily="-7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11113" y="-7938"/>
            <a:ext cx="9166226" cy="1042988"/>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5" name="Freeform 4"/>
          <p:cNvSpPr>
            <a:spLocks/>
          </p:cNvSpPr>
          <p:nvPr/>
        </p:nvSpPr>
        <p:spPr bwMode="auto">
          <a:xfrm>
            <a:off x="4381500" y="-7938"/>
            <a:ext cx="4762500" cy="63976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grpSp>
        <p:nvGrpSpPr>
          <p:cNvPr id="6" name="Group 1"/>
          <p:cNvGrpSpPr>
            <a:grpSpLocks/>
          </p:cNvGrpSpPr>
          <p:nvPr/>
        </p:nvGrpSpPr>
        <p:grpSpPr bwMode="auto">
          <a:xfrm>
            <a:off x="-19050" y="203200"/>
            <a:ext cx="9180513" cy="647700"/>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a:latin typeface="+mn-lt"/>
                <a:ea typeface="+mn-ea"/>
                <a:cs typeface="+mn-cs"/>
              </a:endParaRPr>
            </a:p>
          </p:txBody>
        </p:sp>
      </p:grpSp>
      <p:sp>
        <p:nvSpPr>
          <p:cNvPr id="9" name="Title 8"/>
          <p:cNvSpPr>
            <a:spLocks noGrp="1"/>
          </p:cNvSpPr>
          <p:nvPr>
            <p:ph type="ctrTitle"/>
          </p:nvPr>
        </p:nvSpPr>
        <p:spPr>
          <a:xfrm>
            <a:off x="400050" y="1828800"/>
            <a:ext cx="5888736" cy="24384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400050" y="4304715"/>
            <a:ext cx="5891022" cy="23368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9"/>
          <p:cNvSpPr>
            <a:spLocks noGrp="1"/>
          </p:cNvSpPr>
          <p:nvPr>
            <p:ph type="dt" sz="half" idx="10"/>
          </p:nvPr>
        </p:nvSpPr>
        <p:spPr/>
        <p:txBody>
          <a:bodyPr/>
          <a:lstStyle>
            <a:lvl1pPr>
              <a:defRPr/>
            </a:lvl1pPr>
          </a:lstStyle>
          <a:p>
            <a:pPr>
              <a:defRPr/>
            </a:pPr>
            <a:fld id="{2EFDE5C5-F8A2-408D-8E81-18DDA31A44A6}" type="datetimeFigureOut">
              <a:rPr lang="en-US"/>
              <a:pPr>
                <a:defRPr/>
              </a:pPr>
              <a:t>8/3/18</a:t>
            </a:fld>
            <a:endParaRPr lang="en-US"/>
          </a:p>
        </p:txBody>
      </p:sp>
      <p:sp>
        <p:nvSpPr>
          <p:cNvPr id="11" name="Footer Placeholder 18"/>
          <p:cNvSpPr>
            <a:spLocks noGrp="1"/>
          </p:cNvSpPr>
          <p:nvPr>
            <p:ph type="ftr" sz="quarter" idx="11"/>
          </p:nvPr>
        </p:nvSpPr>
        <p:spPr/>
        <p:txBody>
          <a:bodyPr/>
          <a:lstStyle>
            <a:lvl1pPr>
              <a:defRPr/>
            </a:lvl1pPr>
          </a:lstStyle>
          <a:p>
            <a:pPr>
              <a:defRPr/>
            </a:pPr>
            <a:endParaRPr lang="en-US"/>
          </a:p>
        </p:txBody>
      </p:sp>
      <p:sp>
        <p:nvSpPr>
          <p:cNvPr id="12" name="Slide Number Placeholder 26"/>
          <p:cNvSpPr>
            <a:spLocks noGrp="1"/>
          </p:cNvSpPr>
          <p:nvPr>
            <p:ph type="sldNum" sz="quarter" idx="12"/>
          </p:nvPr>
        </p:nvSpPr>
        <p:spPr/>
        <p:txBody>
          <a:bodyPr/>
          <a:lstStyle>
            <a:lvl1pPr>
              <a:defRPr/>
            </a:lvl1pPr>
          </a:lstStyle>
          <a:p>
            <a:pPr>
              <a:defRPr/>
            </a:pPr>
            <a:fld id="{7B98DC41-9230-4CA7-8583-B698E74BDBA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3263"/>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7" name="Text Placeholder 29"/>
          <p:cNvSpPr>
            <a:spLocks noGrp="1"/>
          </p:cNvSpPr>
          <p:nvPr>
            <p:ph type="body" idx="1"/>
          </p:nvPr>
        </p:nvSpPr>
        <p:spPr bwMode="auto">
          <a:xfrm>
            <a:off x="457200" y="1936750"/>
            <a:ext cx="8229600" cy="4387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29"/>
          <p:cNvSpPr>
            <a:spLocks noGrp="1"/>
          </p:cNvSpPr>
          <p:nvPr>
            <p:ph type="dt" sz="half" idx="2"/>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ea typeface="+mn-ea"/>
                <a:cs typeface="+mn-cs"/>
              </a:defRPr>
            </a:lvl1pPr>
          </a:lstStyle>
          <a:p>
            <a:pPr>
              <a:defRPr/>
            </a:pPr>
            <a:fld id="{6D374266-CBFE-459E-AFD1-E0E6D4575ECE}" type="datetimeFigureOut">
              <a:rPr lang="en-US"/>
              <a:pPr>
                <a:defRPr/>
              </a:pPr>
              <a:t>8/3/18</a:t>
            </a:fld>
            <a:endParaRPr lang="en-US"/>
          </a:p>
        </p:txBody>
      </p:sp>
      <p:sp>
        <p:nvSpPr>
          <p:cNvPr id="15" name="Footer Placeholder 18"/>
          <p:cNvSpPr>
            <a:spLocks noGrp="1"/>
          </p:cNvSpPr>
          <p:nvPr>
            <p:ph type="ftr" sz="quarter" idx="3"/>
          </p:nvPr>
        </p:nvSpPr>
        <p:spPr>
          <a:xfrm>
            <a:off x="2667000" y="6356350"/>
            <a:ext cx="33528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ea typeface="+mn-ea"/>
                <a:cs typeface="+mn-cs"/>
              </a:defRPr>
            </a:lvl1pPr>
          </a:lstStyle>
          <a:p>
            <a:pPr>
              <a:defRPr/>
            </a:pPr>
            <a:endParaRPr lang="en-US"/>
          </a:p>
        </p:txBody>
      </p:sp>
      <p:sp>
        <p:nvSpPr>
          <p:cNvPr id="16" name="Slide Number Placeholder 26"/>
          <p:cNvSpPr>
            <a:spLocks noGrp="1"/>
          </p:cNvSpPr>
          <p:nvPr>
            <p:ph type="sldNum" sz="quarter" idx="4"/>
          </p:nvPr>
        </p:nvSpPr>
        <p:spPr>
          <a:xfrm>
            <a:off x="7924800" y="6356350"/>
            <a:ext cx="762000" cy="365125"/>
          </a:xfrm>
          <a:prstGeom prst="rect">
            <a:avLst/>
          </a:prstGeom>
        </p:spPr>
        <p:txBody>
          <a:bodyPr vert="horz" lIns="0" tIns="0" rIns="0" bIns="0" anchor="b"/>
          <a:lstStyle>
            <a:lvl1pPr algn="r" fontAlgn="auto">
              <a:spcBef>
                <a:spcPts val="0"/>
              </a:spcBef>
              <a:spcAft>
                <a:spcPts val="0"/>
              </a:spcAft>
              <a:defRPr sz="1200">
                <a:solidFill>
                  <a:schemeClr val="tx2">
                    <a:shade val="90000"/>
                  </a:schemeClr>
                </a:solidFill>
                <a:latin typeface="+mn-lt"/>
                <a:ea typeface="+mn-ea"/>
                <a:cs typeface="+mn-cs"/>
              </a:defRPr>
            </a:lvl1pPr>
          </a:lstStyle>
          <a:p>
            <a:pPr>
              <a:defRPr/>
            </a:pPr>
            <a:fld id="{39A82F8C-5B80-4DA8-8579-8844EDAD73E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75" r:id="rId1"/>
  </p:sldLayoutIdLst>
  <p:txStyles>
    <p:titleStyle>
      <a:lvl1pPr algn="l" rtl="0" eaLnBrk="0" fontAlgn="base" hangingPunct="0">
        <a:spcBef>
          <a:spcPct val="0"/>
        </a:spcBef>
        <a:spcAft>
          <a:spcPct val="0"/>
        </a:spcAft>
        <a:defRPr sz="5000" kern="1200">
          <a:solidFill>
            <a:schemeClr val="tx2"/>
          </a:solidFill>
          <a:latin typeface="Arial" pitchFamily="-72" charset="0"/>
          <a:ea typeface="ＭＳ Ｐゴシック" pitchFamily="-72" charset="-128"/>
          <a:cs typeface="ＭＳ Ｐゴシック" pitchFamily="-72" charset="-128"/>
        </a:defRPr>
      </a:lvl1pPr>
      <a:lvl2pPr algn="l" rtl="0" eaLnBrk="0" fontAlgn="base" hangingPunct="0">
        <a:spcBef>
          <a:spcPct val="0"/>
        </a:spcBef>
        <a:spcAft>
          <a:spcPct val="0"/>
        </a:spcAft>
        <a:defRPr sz="5000">
          <a:solidFill>
            <a:schemeClr val="tx2"/>
          </a:solidFill>
          <a:latin typeface="Arial" pitchFamily="-72" charset="0"/>
          <a:ea typeface="ＭＳ Ｐゴシック" pitchFamily="-72" charset="-128"/>
          <a:cs typeface="ＭＳ Ｐゴシック" pitchFamily="-72" charset="-128"/>
        </a:defRPr>
      </a:lvl2pPr>
      <a:lvl3pPr algn="l" rtl="0" eaLnBrk="0" fontAlgn="base" hangingPunct="0">
        <a:spcBef>
          <a:spcPct val="0"/>
        </a:spcBef>
        <a:spcAft>
          <a:spcPct val="0"/>
        </a:spcAft>
        <a:defRPr sz="5000">
          <a:solidFill>
            <a:schemeClr val="tx2"/>
          </a:solidFill>
          <a:latin typeface="Arial" pitchFamily="-72" charset="0"/>
          <a:ea typeface="ＭＳ Ｐゴシック" pitchFamily="-72" charset="-128"/>
          <a:cs typeface="ＭＳ Ｐゴシック" pitchFamily="-72" charset="-128"/>
        </a:defRPr>
      </a:lvl3pPr>
      <a:lvl4pPr algn="l" rtl="0" eaLnBrk="0" fontAlgn="base" hangingPunct="0">
        <a:spcBef>
          <a:spcPct val="0"/>
        </a:spcBef>
        <a:spcAft>
          <a:spcPct val="0"/>
        </a:spcAft>
        <a:defRPr sz="5000">
          <a:solidFill>
            <a:schemeClr val="tx2"/>
          </a:solidFill>
          <a:latin typeface="Arial" pitchFamily="-72" charset="0"/>
          <a:ea typeface="ＭＳ Ｐゴシック" pitchFamily="-72" charset="-128"/>
          <a:cs typeface="ＭＳ Ｐゴシック" pitchFamily="-72" charset="-128"/>
        </a:defRPr>
      </a:lvl4pPr>
      <a:lvl5pPr algn="l" rtl="0" eaLnBrk="0" fontAlgn="base" hangingPunct="0">
        <a:spcBef>
          <a:spcPct val="0"/>
        </a:spcBef>
        <a:spcAft>
          <a:spcPct val="0"/>
        </a:spcAft>
        <a:defRPr sz="5000">
          <a:solidFill>
            <a:schemeClr val="tx2"/>
          </a:solidFill>
          <a:latin typeface="Arial" pitchFamily="-72" charset="0"/>
          <a:ea typeface="ＭＳ Ｐゴシック" pitchFamily="-72" charset="-128"/>
          <a:cs typeface="ＭＳ Ｐゴシック" pitchFamily="-72" charset="-128"/>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72" charset="2"/>
        <a:buChar char=""/>
        <a:defRPr sz="2600" kern="1200">
          <a:solidFill>
            <a:schemeClr val="tx1"/>
          </a:solidFill>
          <a:latin typeface="Arial" pitchFamily="-72" charset="0"/>
          <a:ea typeface="ＭＳ Ｐゴシック" pitchFamily="-72" charset="-128"/>
          <a:cs typeface="ＭＳ Ｐゴシック" pitchFamily="-72" charset="-128"/>
        </a:defRPr>
      </a:lvl1pPr>
      <a:lvl2pPr marL="639763" indent="-246063" algn="l" rtl="0" eaLnBrk="0" fontAlgn="base" hangingPunct="0">
        <a:spcBef>
          <a:spcPct val="20000"/>
        </a:spcBef>
        <a:spcAft>
          <a:spcPct val="0"/>
        </a:spcAft>
        <a:buClr>
          <a:schemeClr val="accent1"/>
        </a:buClr>
        <a:buSzPct val="85000"/>
        <a:buFont typeface="Wingdings 2" pitchFamily="-72" charset="2"/>
        <a:buChar char=""/>
        <a:defRPr sz="2400" kern="1200">
          <a:solidFill>
            <a:schemeClr val="tx1"/>
          </a:solidFill>
          <a:latin typeface="Arial" pitchFamily="-72" charset="0"/>
          <a:ea typeface="ＭＳ Ｐゴシック" pitchFamily="-72" charset="-128"/>
          <a:cs typeface="+mn-cs"/>
        </a:defRPr>
      </a:lvl2pPr>
      <a:lvl3pPr marL="914400" indent="-246063" algn="l" rtl="0" eaLnBrk="0" fontAlgn="base" hangingPunct="0">
        <a:spcBef>
          <a:spcPct val="20000"/>
        </a:spcBef>
        <a:spcAft>
          <a:spcPct val="0"/>
        </a:spcAft>
        <a:buClr>
          <a:schemeClr val="accent2"/>
        </a:buClr>
        <a:buSzPct val="70000"/>
        <a:buFont typeface="Wingdings 2" pitchFamily="-72" charset="2"/>
        <a:buChar char=""/>
        <a:defRPr sz="2100" kern="1200">
          <a:solidFill>
            <a:schemeClr val="tx1"/>
          </a:solidFill>
          <a:latin typeface="Arial" pitchFamily="-72" charset="0"/>
          <a:ea typeface="ＭＳ Ｐゴシック" pitchFamily="-72" charset="-128"/>
          <a:cs typeface="+mn-cs"/>
        </a:defRPr>
      </a:lvl3pPr>
      <a:lvl4pPr marL="1187450" indent="-209550" algn="l" rtl="0" eaLnBrk="0" fontAlgn="base" hangingPunct="0">
        <a:spcBef>
          <a:spcPct val="20000"/>
        </a:spcBef>
        <a:spcAft>
          <a:spcPct val="0"/>
        </a:spcAft>
        <a:buClr>
          <a:srgbClr val="0BD0D9"/>
        </a:buClr>
        <a:buSzPct val="65000"/>
        <a:buFont typeface="Wingdings 2" pitchFamily="-72" charset="2"/>
        <a:buChar char=""/>
        <a:defRPr sz="2000" kern="1200">
          <a:solidFill>
            <a:schemeClr val="tx1"/>
          </a:solidFill>
          <a:latin typeface="Arial" pitchFamily="-72" charset="0"/>
          <a:ea typeface="ＭＳ Ｐゴシック" pitchFamily="-72" charset="-128"/>
          <a:cs typeface="+mn-cs"/>
        </a:defRPr>
      </a:lvl4pPr>
      <a:lvl5pPr marL="1462088" indent="-209550" algn="l" rtl="0" eaLnBrk="0" fontAlgn="base" hangingPunct="0">
        <a:spcBef>
          <a:spcPct val="20000"/>
        </a:spcBef>
        <a:spcAft>
          <a:spcPct val="0"/>
        </a:spcAft>
        <a:buClr>
          <a:srgbClr val="10CF9B"/>
        </a:buClr>
        <a:buSzPct val="65000"/>
        <a:buFont typeface="Wingdings 2" pitchFamily="-72" charset="2"/>
        <a:buChar char=""/>
        <a:defRPr sz="2000" kern="1200">
          <a:solidFill>
            <a:schemeClr val="tx1"/>
          </a:solidFill>
          <a:latin typeface="Arial" pitchFamily="-72" charset="0"/>
          <a:ea typeface="ＭＳ Ｐゴシック" pitchFamily="-72"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40.gif"/><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4" Type="http://schemas.openxmlformats.org/officeDocument/2006/relationships/slide" Target="slide8.xml"/><Relationship Id="rId5" Type="http://schemas.openxmlformats.org/officeDocument/2006/relationships/image" Target="../media/image8.jpeg"/><Relationship Id="rId6"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8.jpeg"/><Relationship Id="rId5"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oleObject" Target="../embeddings/oleObject4.doc"/><Relationship Id="rId12" Type="http://schemas.openxmlformats.org/officeDocument/2006/relationships/image" Target="../media/image8.jpeg"/><Relationship Id="rId13"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notesSlide" Target="../notesSlides/notesSlide5.xml"/><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png"/><Relationship Id="rId7" Type="http://schemas.openxmlformats.org/officeDocument/2006/relationships/image" Target="../media/image18.jpeg"/><Relationship Id="rId8" Type="http://schemas.openxmlformats.org/officeDocument/2006/relationships/oleObject" Target="../embeddings/oleObject1.doc"/><Relationship Id="rId9" Type="http://schemas.openxmlformats.org/officeDocument/2006/relationships/oleObject" Target="../embeddings/oleObject2.doc"/><Relationship Id="rId10" Type="http://schemas.openxmlformats.org/officeDocument/2006/relationships/oleObject" Target="../embeddings/oleObject3.doc"/></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6.xml"/><Relationship Id="rId5" Type="http://schemas.openxmlformats.org/officeDocument/2006/relationships/image" Target="../media/image8.jpeg"/><Relationship Id="rId6" Type="http://schemas.openxmlformats.org/officeDocument/2006/relationships/image" Target="../media/image19.jpeg"/><Relationship Id="rId7" Type="http://schemas.openxmlformats.org/officeDocument/2006/relationships/image" Target="../media/image20.jpeg"/><Relationship Id="rId8" Type="http://schemas.openxmlformats.org/officeDocument/2006/relationships/image" Target="../media/image21.jpeg"/><Relationship Id="rId9" Type="http://schemas.openxmlformats.org/officeDocument/2006/relationships/image" Target="../media/image22.png"/><Relationship Id="rId10" Type="http://schemas.openxmlformats.org/officeDocument/2006/relationships/image" Target="../media/image23.png"/><Relationship Id="rId11" Type="http://schemas.openxmlformats.org/officeDocument/2006/relationships/image" Target="../media/image9.png"/><Relationship Id="rId1" Type="http://schemas.openxmlformats.org/officeDocument/2006/relationships/audio" Target="jack1.wav" TargetMode="External"/><Relationship Id="rId2" Type="http://schemas.openxmlformats.org/officeDocument/2006/relationships/audio" Target="file:///F:\08%20Y10%20Multi%20Media\Multimedia%20Presentation\RadioAdvert.wa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4.png"/><Relationship Id="rId5" Type="http://schemas.openxmlformats.org/officeDocument/2006/relationships/image" Target="../media/image25.jpe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jpeg"/><Relationship Id="rId7"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image" Target="../media/image38.jpeg"/><Relationship Id="rId12" Type="http://schemas.openxmlformats.org/officeDocument/2006/relationships/image" Target="../media/image39.jpeg"/><Relationship Id="rId13"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eg"/><Relationship Id="rId4" Type="http://schemas.openxmlformats.org/officeDocument/2006/relationships/image" Target="../media/image31.png"/><Relationship Id="rId5" Type="http://schemas.openxmlformats.org/officeDocument/2006/relationships/image" Target="../media/image32.jpeg"/><Relationship Id="rId6" Type="http://schemas.openxmlformats.org/officeDocument/2006/relationships/image" Target="../media/image33.jpeg"/><Relationship Id="rId7" Type="http://schemas.openxmlformats.org/officeDocument/2006/relationships/image" Target="../media/image34.jpeg"/><Relationship Id="rId8" Type="http://schemas.openxmlformats.org/officeDocument/2006/relationships/image" Target="../media/image35.jpeg"/><Relationship Id="rId9" Type="http://schemas.openxmlformats.org/officeDocument/2006/relationships/image" Target="../media/image36.png"/><Relationship Id="rId10"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Hexagon 3"/>
          <p:cNvSpPr>
            <a:spLocks noChangeAspect="1"/>
          </p:cNvSpPr>
          <p:nvPr/>
        </p:nvSpPr>
        <p:spPr>
          <a:xfrm>
            <a:off x="3143250" y="1785938"/>
            <a:ext cx="2667000" cy="1700212"/>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US" sz="1400">
                <a:solidFill>
                  <a:srgbClr val="FFFFFF"/>
                </a:solidFill>
                <a:latin typeface="Arial" pitchFamily="-72" charset="0"/>
                <a:ea typeface="ＭＳ Ｐゴシック" pitchFamily="-72" charset="-128"/>
                <a:cs typeface="ＭＳ Ｐゴシック" pitchFamily="-72" charset="-128"/>
              </a:rPr>
              <a:t>School</a:t>
            </a:r>
          </a:p>
          <a:p>
            <a:pPr algn="ctr"/>
            <a:endParaRPr lang="en-US" sz="1400">
              <a:solidFill>
                <a:srgbClr val="FFFFFF"/>
              </a:solidFill>
              <a:latin typeface="Arial" pitchFamily="-72" charset="0"/>
              <a:ea typeface="ＭＳ Ｐゴシック" pitchFamily="-72" charset="-128"/>
              <a:cs typeface="ＭＳ Ｐゴシック" pitchFamily="-72" charset="-128"/>
            </a:endParaRPr>
          </a:p>
          <a:p>
            <a:pPr algn="ctr"/>
            <a:r>
              <a:rPr lang="en-US" sz="1200">
                <a:solidFill>
                  <a:srgbClr val="02303E"/>
                </a:solidFill>
                <a:latin typeface="Arial" pitchFamily="-72" charset="0"/>
                <a:ea typeface="ＭＳ Ｐゴシック" pitchFamily="-72" charset="-128"/>
                <a:cs typeface="ＭＳ Ｐゴシック" pitchFamily="-72" charset="-128"/>
              </a:rPr>
              <a:t>Information Communication Technology</a:t>
            </a:r>
          </a:p>
          <a:p>
            <a:pPr algn="ctr"/>
            <a:endParaRPr lang="en-US" sz="1200">
              <a:solidFill>
                <a:srgbClr val="02303E"/>
              </a:solidFill>
              <a:latin typeface="Arial" pitchFamily="-72" charset="0"/>
              <a:ea typeface="ＭＳ Ｐゴシック" pitchFamily="-72" charset="-128"/>
              <a:cs typeface="ＭＳ Ｐゴシック" pitchFamily="-72" charset="-128"/>
            </a:endParaRPr>
          </a:p>
          <a:p>
            <a:pPr algn="ctr"/>
            <a:r>
              <a:rPr lang="en-US" sz="1400">
                <a:solidFill>
                  <a:srgbClr val="FFFFFF"/>
                </a:solidFill>
                <a:latin typeface="Arial" pitchFamily="-72" charset="0"/>
                <a:ea typeface="ＭＳ Ｐゴシック" pitchFamily="-72" charset="-128"/>
                <a:cs typeface="ＭＳ Ｐゴシック" pitchFamily="-72" charset="-128"/>
              </a:rPr>
              <a:t>Multimedia</a:t>
            </a:r>
          </a:p>
        </p:txBody>
      </p:sp>
      <p:grpSp>
        <p:nvGrpSpPr>
          <p:cNvPr id="2" name="Group 17"/>
          <p:cNvGrpSpPr>
            <a:grpSpLocks noChangeAspect="1"/>
          </p:cNvGrpSpPr>
          <p:nvPr/>
        </p:nvGrpSpPr>
        <p:grpSpPr bwMode="auto">
          <a:xfrm>
            <a:off x="5000625" y="928688"/>
            <a:ext cx="3267075" cy="4741862"/>
            <a:chOff x="3795643" y="810188"/>
            <a:chExt cx="3062357" cy="7905216"/>
          </a:xfrm>
        </p:grpSpPr>
        <p:sp>
          <p:nvSpPr>
            <p:cNvPr id="7" name="Hexagon 6"/>
            <p:cNvSpPr/>
            <p:nvPr/>
          </p:nvSpPr>
          <p:spPr>
            <a:xfrm>
              <a:off x="4143841" y="5928598"/>
              <a:ext cx="2437386" cy="2786806"/>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11" name="Hexagon 10"/>
            <p:cNvSpPr/>
            <p:nvPr/>
          </p:nvSpPr>
          <p:spPr>
            <a:xfrm>
              <a:off x="3795643" y="3186781"/>
              <a:ext cx="3062357" cy="3051461"/>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3" name="Hexagon 12"/>
            <p:cNvSpPr/>
            <p:nvPr/>
          </p:nvSpPr>
          <p:spPr>
            <a:xfrm>
              <a:off x="4130516" y="810188"/>
              <a:ext cx="2437798" cy="2786082"/>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rgbClr val="FFC000"/>
                  </a:solidFill>
                  <a:effectLst>
                    <a:outerShdw blurRad="38100" dist="38100" dir="2700000" algn="tl">
                      <a:srgbClr val="000000">
                        <a:alpha val="43137"/>
                      </a:srgbClr>
                    </a:outerShdw>
                  </a:effectLst>
                </a:rPr>
                <a:t>Task  1 Inspiration</a:t>
              </a:r>
            </a:p>
          </p:txBody>
        </p:sp>
      </p:grpSp>
      <p:grpSp>
        <p:nvGrpSpPr>
          <p:cNvPr id="3" name="Group 18"/>
          <p:cNvGrpSpPr>
            <a:grpSpLocks/>
          </p:cNvGrpSpPr>
          <p:nvPr/>
        </p:nvGrpSpPr>
        <p:grpSpPr bwMode="auto">
          <a:xfrm>
            <a:off x="500063" y="928688"/>
            <a:ext cx="4083050" cy="5983287"/>
            <a:chOff x="3795643" y="738162"/>
            <a:chExt cx="3062357" cy="7977242"/>
          </a:xfrm>
        </p:grpSpPr>
        <p:sp>
          <p:nvSpPr>
            <p:cNvPr id="20" name="Hexagon 19"/>
            <p:cNvSpPr/>
            <p:nvPr/>
          </p:nvSpPr>
          <p:spPr>
            <a:xfrm>
              <a:off x="4143313" y="5930036"/>
              <a:ext cx="2438455" cy="2785368"/>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21" name="Hexagon 20"/>
            <p:cNvSpPr/>
            <p:nvPr/>
          </p:nvSpPr>
          <p:spPr>
            <a:xfrm>
              <a:off x="3795643" y="3184883"/>
              <a:ext cx="3062357" cy="3054168"/>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2" name="Hexagon 21"/>
            <p:cNvSpPr>
              <a:spLocks noChangeAspect="1"/>
            </p:cNvSpPr>
            <p:nvPr/>
          </p:nvSpPr>
          <p:spPr>
            <a:xfrm>
              <a:off x="4143382" y="738162"/>
              <a:ext cx="1950239" cy="2228866"/>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srgbClr val="FFC000"/>
                  </a:solidFill>
                  <a:effectLst>
                    <a:outerShdw blurRad="38100" dist="38100" dir="2700000" algn="tl">
                      <a:srgbClr val="000000">
                        <a:alpha val="43137"/>
                      </a:srgbClr>
                    </a:outerShdw>
                  </a:effectLst>
                </a:rPr>
                <a:t>Task 2 </a:t>
              </a:r>
            </a:p>
            <a:p>
              <a:pPr algn="ctr" fontAlgn="auto">
                <a:spcBef>
                  <a:spcPts val="0"/>
                </a:spcBef>
                <a:spcAft>
                  <a:spcPts val="0"/>
                </a:spcAft>
                <a:defRPr/>
              </a:pPr>
              <a:r>
                <a:rPr lang="en-US" sz="1800" dirty="0">
                  <a:solidFill>
                    <a:srgbClr val="FFC000"/>
                  </a:solidFill>
                  <a:effectLst>
                    <a:outerShdw blurRad="38100" dist="38100" dir="2700000" algn="tl">
                      <a:srgbClr val="000000">
                        <a:alpha val="43137"/>
                      </a:srgbClr>
                    </a:outerShdw>
                  </a:effectLst>
                </a:rPr>
                <a:t>Image Manipulation</a:t>
              </a:r>
            </a:p>
          </p:txBody>
        </p:sp>
      </p:grpSp>
      <p:grpSp>
        <p:nvGrpSpPr>
          <p:cNvPr id="5" name="Group 22"/>
          <p:cNvGrpSpPr>
            <a:grpSpLocks noChangeAspect="1"/>
          </p:cNvGrpSpPr>
          <p:nvPr/>
        </p:nvGrpSpPr>
        <p:grpSpPr bwMode="auto">
          <a:xfrm>
            <a:off x="5000625" y="2571750"/>
            <a:ext cx="3267075" cy="4929188"/>
            <a:chOff x="3795643" y="500522"/>
            <a:chExt cx="3062357" cy="8214882"/>
          </a:xfrm>
        </p:grpSpPr>
        <p:sp>
          <p:nvSpPr>
            <p:cNvPr id="24" name="Hexagon 23"/>
            <p:cNvSpPr/>
            <p:nvPr/>
          </p:nvSpPr>
          <p:spPr>
            <a:xfrm>
              <a:off x="4143841" y="5929487"/>
              <a:ext cx="2437386" cy="2785917"/>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25" name="Hexagon 24"/>
            <p:cNvSpPr/>
            <p:nvPr/>
          </p:nvSpPr>
          <p:spPr>
            <a:xfrm>
              <a:off x="3795643" y="3185903"/>
              <a:ext cx="3062357" cy="3053131"/>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Hexagon 25"/>
            <p:cNvSpPr/>
            <p:nvPr/>
          </p:nvSpPr>
          <p:spPr>
            <a:xfrm>
              <a:off x="4152833" y="500522"/>
              <a:ext cx="2437798" cy="2786081"/>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srgbClr val="FFC000"/>
                  </a:solidFill>
                  <a:effectLst>
                    <a:outerShdw blurRad="38100" dist="38100" dir="2700000" algn="tl">
                      <a:srgbClr val="000000">
                        <a:alpha val="43137"/>
                      </a:srgbClr>
                    </a:outerShdw>
                  </a:effectLst>
                </a:rPr>
                <a:t>Task 3</a:t>
              </a:r>
            </a:p>
            <a:p>
              <a:pPr algn="ctr" fontAlgn="auto">
                <a:spcBef>
                  <a:spcPts val="0"/>
                </a:spcBef>
                <a:spcAft>
                  <a:spcPts val="0"/>
                </a:spcAft>
                <a:defRPr/>
              </a:pPr>
              <a:r>
                <a:rPr lang="en-US" sz="1800" dirty="0">
                  <a:solidFill>
                    <a:srgbClr val="FFC000"/>
                  </a:solidFill>
                  <a:effectLst>
                    <a:outerShdw blurRad="38100" dist="38100" dir="2700000" algn="tl">
                      <a:srgbClr val="000000">
                        <a:alpha val="43137"/>
                      </a:srgbClr>
                    </a:outerShdw>
                  </a:effectLst>
                </a:rPr>
                <a:t>Radio Advert</a:t>
              </a:r>
            </a:p>
          </p:txBody>
        </p:sp>
      </p:grpSp>
      <p:grpSp>
        <p:nvGrpSpPr>
          <p:cNvPr id="6" name="Group 26"/>
          <p:cNvGrpSpPr>
            <a:grpSpLocks noChangeAspect="1"/>
          </p:cNvGrpSpPr>
          <p:nvPr/>
        </p:nvGrpSpPr>
        <p:grpSpPr bwMode="auto">
          <a:xfrm>
            <a:off x="642938" y="2571750"/>
            <a:ext cx="3267075" cy="4829175"/>
            <a:chOff x="3795643" y="666745"/>
            <a:chExt cx="3062357" cy="8048659"/>
          </a:xfrm>
        </p:grpSpPr>
        <p:sp>
          <p:nvSpPr>
            <p:cNvPr id="28" name="Hexagon 27"/>
            <p:cNvSpPr/>
            <p:nvPr/>
          </p:nvSpPr>
          <p:spPr>
            <a:xfrm>
              <a:off x="4143841" y="5929331"/>
              <a:ext cx="2437386" cy="278607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29" name="Hexagon 28"/>
            <p:cNvSpPr/>
            <p:nvPr/>
          </p:nvSpPr>
          <p:spPr>
            <a:xfrm>
              <a:off x="3795643" y="3185589"/>
              <a:ext cx="3062357" cy="3053305"/>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0" name="Hexagon 29"/>
            <p:cNvSpPr/>
            <p:nvPr/>
          </p:nvSpPr>
          <p:spPr>
            <a:xfrm>
              <a:off x="4130516" y="666745"/>
              <a:ext cx="2437798" cy="2786083"/>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srgbClr val="FFC000"/>
                  </a:solidFill>
                  <a:effectLst>
                    <a:outerShdw blurRad="38100" dist="38100" dir="2700000" algn="tl">
                      <a:srgbClr val="000000">
                        <a:alpha val="43137"/>
                      </a:srgbClr>
                    </a:outerShdw>
                  </a:effectLst>
                </a:rPr>
                <a:t>Task 4</a:t>
              </a:r>
            </a:p>
            <a:p>
              <a:pPr algn="ctr" fontAlgn="auto">
                <a:spcBef>
                  <a:spcPts val="0"/>
                </a:spcBef>
                <a:spcAft>
                  <a:spcPts val="0"/>
                </a:spcAft>
                <a:defRPr/>
              </a:pPr>
              <a:r>
                <a:rPr lang="en-US" sz="1800" dirty="0">
                  <a:solidFill>
                    <a:srgbClr val="FFC000"/>
                  </a:solidFill>
                  <a:effectLst>
                    <a:outerShdw blurRad="38100" dist="38100" dir="2700000" algn="tl">
                      <a:srgbClr val="000000">
                        <a:alpha val="43137"/>
                      </a:srgbClr>
                    </a:outerShdw>
                  </a:effectLst>
                </a:rPr>
                <a:t>Around The World</a:t>
              </a:r>
            </a:p>
          </p:txBody>
        </p:sp>
      </p:grpSp>
      <p:grpSp>
        <p:nvGrpSpPr>
          <p:cNvPr id="8" name="Group 30"/>
          <p:cNvGrpSpPr>
            <a:grpSpLocks noChangeAspect="1"/>
          </p:cNvGrpSpPr>
          <p:nvPr/>
        </p:nvGrpSpPr>
        <p:grpSpPr bwMode="auto">
          <a:xfrm>
            <a:off x="2714625" y="3429000"/>
            <a:ext cx="3429000" cy="5024438"/>
            <a:chOff x="3795643" y="738161"/>
            <a:chExt cx="3062357" cy="7977243"/>
          </a:xfrm>
        </p:grpSpPr>
        <p:sp>
          <p:nvSpPr>
            <p:cNvPr id="32" name="Hexagon 31"/>
            <p:cNvSpPr/>
            <p:nvPr/>
          </p:nvSpPr>
          <p:spPr>
            <a:xfrm>
              <a:off x="4142994" y="5930300"/>
              <a:ext cx="2438544" cy="2785104"/>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33" name="Hexagon 32"/>
            <p:cNvSpPr/>
            <p:nvPr/>
          </p:nvSpPr>
          <p:spPr>
            <a:xfrm>
              <a:off x="3795643" y="3185524"/>
              <a:ext cx="3062357" cy="3052271"/>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4" name="Hexagon 33"/>
            <p:cNvSpPr/>
            <p:nvPr/>
          </p:nvSpPr>
          <p:spPr>
            <a:xfrm>
              <a:off x="4143381" y="738161"/>
              <a:ext cx="2437798" cy="2786082"/>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srgbClr val="FFC000"/>
                  </a:solidFill>
                  <a:effectLst>
                    <a:outerShdw blurRad="38100" dist="38100" dir="2700000" algn="tl">
                      <a:srgbClr val="000000">
                        <a:alpha val="43137"/>
                      </a:srgbClr>
                    </a:outerShdw>
                  </a:effectLst>
                </a:rPr>
                <a:t>Task 5</a:t>
              </a:r>
            </a:p>
            <a:p>
              <a:pPr algn="ctr" fontAlgn="auto">
                <a:spcBef>
                  <a:spcPts val="0"/>
                </a:spcBef>
                <a:spcAft>
                  <a:spcPts val="0"/>
                </a:spcAft>
                <a:defRPr/>
              </a:pPr>
              <a:r>
                <a:rPr lang="en-US" sz="1800" dirty="0">
                  <a:solidFill>
                    <a:srgbClr val="FFC000"/>
                  </a:solidFill>
                  <a:effectLst>
                    <a:outerShdw blurRad="38100" dist="38100" dir="2700000" algn="tl">
                      <a:srgbClr val="000000">
                        <a:alpha val="43137"/>
                      </a:srgbClr>
                    </a:outerShdw>
                  </a:effectLst>
                </a:rPr>
                <a:t>Portfolio</a:t>
              </a:r>
            </a:p>
          </p:txBody>
        </p:sp>
      </p:grpSp>
      <p:grpSp>
        <p:nvGrpSpPr>
          <p:cNvPr id="4103" name="Group 26"/>
          <p:cNvGrpSpPr>
            <a:grpSpLocks/>
          </p:cNvGrpSpPr>
          <p:nvPr/>
        </p:nvGrpSpPr>
        <p:grpSpPr bwMode="auto">
          <a:xfrm>
            <a:off x="2774950" y="1584325"/>
            <a:ext cx="4083050" cy="4148138"/>
            <a:chOff x="2081155" y="2113340"/>
            <a:chExt cx="3062357" cy="5530494"/>
          </a:xfrm>
        </p:grpSpPr>
        <p:sp>
          <p:nvSpPr>
            <p:cNvPr id="31" name="Hexagon 30"/>
            <p:cNvSpPr/>
            <p:nvPr/>
          </p:nvSpPr>
          <p:spPr>
            <a:xfrm>
              <a:off x="2428825" y="4858480"/>
              <a:ext cx="2438455" cy="2785354"/>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35" name="Hexagon 34"/>
            <p:cNvSpPr/>
            <p:nvPr/>
          </p:nvSpPr>
          <p:spPr>
            <a:xfrm>
              <a:off x="2081155" y="2113340"/>
              <a:ext cx="3062357" cy="3054154"/>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grpSp>
        <p:nvGrpSpPr>
          <p:cNvPr id="10" name="Group 39"/>
          <p:cNvGrpSpPr>
            <a:grpSpLocks noChangeAspect="1"/>
          </p:cNvGrpSpPr>
          <p:nvPr/>
        </p:nvGrpSpPr>
        <p:grpSpPr bwMode="auto">
          <a:xfrm>
            <a:off x="4857750" y="928688"/>
            <a:ext cx="3427413" cy="4572000"/>
            <a:chOff x="1857364" y="214282"/>
            <a:chExt cx="3062357" cy="7977243"/>
          </a:xfrm>
        </p:grpSpPr>
        <p:sp>
          <p:nvSpPr>
            <p:cNvPr id="41" name="Hexagon 40"/>
            <p:cNvSpPr/>
            <p:nvPr/>
          </p:nvSpPr>
          <p:spPr>
            <a:xfrm>
              <a:off x="2204876" y="5405030"/>
              <a:ext cx="2438254" cy="2786495"/>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42" name="Hexagon 41"/>
            <p:cNvSpPr/>
            <p:nvPr/>
          </p:nvSpPr>
          <p:spPr>
            <a:xfrm>
              <a:off x="1857364" y="2660082"/>
              <a:ext cx="3062357" cy="3055174"/>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Hexagon 42"/>
            <p:cNvSpPr/>
            <p:nvPr/>
          </p:nvSpPr>
          <p:spPr>
            <a:xfrm>
              <a:off x="2204876" y="214282"/>
              <a:ext cx="2438254" cy="2786495"/>
            </a:xfrm>
            <a:prstGeom prst="hexagon">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rgbClr val="FFC000"/>
                </a:solidFill>
                <a:effectLst>
                  <a:outerShdw blurRad="38100" dist="38100" dir="2700000" algn="tl">
                    <a:srgbClr val="000000">
                      <a:alpha val="43137"/>
                    </a:srgbClr>
                  </a:outerShdw>
                </a:effectLst>
              </a:endParaRPr>
            </a:p>
          </p:txBody>
        </p:sp>
      </p:grpSp>
      <p:grpSp>
        <p:nvGrpSpPr>
          <p:cNvPr id="12" name="Group 43"/>
          <p:cNvGrpSpPr>
            <a:grpSpLocks noChangeAspect="1"/>
          </p:cNvGrpSpPr>
          <p:nvPr/>
        </p:nvGrpSpPr>
        <p:grpSpPr bwMode="auto">
          <a:xfrm>
            <a:off x="428625" y="928688"/>
            <a:ext cx="3571875" cy="5232400"/>
            <a:chOff x="1857364" y="214282"/>
            <a:chExt cx="3062357" cy="7977243"/>
          </a:xfrm>
        </p:grpSpPr>
        <p:sp>
          <p:nvSpPr>
            <p:cNvPr id="45" name="Hexagon 44"/>
            <p:cNvSpPr/>
            <p:nvPr/>
          </p:nvSpPr>
          <p:spPr>
            <a:xfrm>
              <a:off x="2204432" y="5405782"/>
              <a:ext cx="2438997" cy="278574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46" name="Hexagon 45"/>
            <p:cNvSpPr/>
            <p:nvPr/>
          </p:nvSpPr>
          <p:spPr>
            <a:xfrm>
              <a:off x="1857364" y="2661184"/>
              <a:ext cx="3062357" cy="305439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7" name="Hexagon 46"/>
            <p:cNvSpPr/>
            <p:nvPr/>
          </p:nvSpPr>
          <p:spPr>
            <a:xfrm>
              <a:off x="2204432" y="214282"/>
              <a:ext cx="2438997" cy="2785742"/>
            </a:xfrm>
            <a:prstGeom prst="hexagon">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rgbClr val="FFC000"/>
                </a:solidFill>
                <a:effectLst>
                  <a:outerShdw blurRad="38100" dist="38100" dir="2700000" algn="tl">
                    <a:srgbClr val="000000">
                      <a:alpha val="43137"/>
                    </a:srgbClr>
                  </a:outerShdw>
                </a:effectLst>
              </a:endParaRPr>
            </a:p>
          </p:txBody>
        </p:sp>
      </p:grpSp>
      <p:grpSp>
        <p:nvGrpSpPr>
          <p:cNvPr id="14" name="Group 47"/>
          <p:cNvGrpSpPr>
            <a:grpSpLocks noChangeAspect="1"/>
          </p:cNvGrpSpPr>
          <p:nvPr/>
        </p:nvGrpSpPr>
        <p:grpSpPr bwMode="auto">
          <a:xfrm>
            <a:off x="642938" y="2571750"/>
            <a:ext cx="3267075" cy="4786313"/>
            <a:chOff x="1857364" y="214282"/>
            <a:chExt cx="3062357" cy="7977243"/>
          </a:xfrm>
        </p:grpSpPr>
        <p:sp>
          <p:nvSpPr>
            <p:cNvPr id="49" name="Hexagon 48"/>
            <p:cNvSpPr/>
            <p:nvPr/>
          </p:nvSpPr>
          <p:spPr>
            <a:xfrm>
              <a:off x="2205562" y="5405443"/>
              <a:ext cx="2437386" cy="2786082"/>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50" name="Hexagon 49"/>
            <p:cNvSpPr/>
            <p:nvPr/>
          </p:nvSpPr>
          <p:spPr>
            <a:xfrm>
              <a:off x="1857364" y="2661695"/>
              <a:ext cx="3062357" cy="305331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Hexagon 50"/>
            <p:cNvSpPr/>
            <p:nvPr/>
          </p:nvSpPr>
          <p:spPr>
            <a:xfrm>
              <a:off x="2205562" y="214282"/>
              <a:ext cx="2437386" cy="2786082"/>
            </a:xfrm>
            <a:prstGeom prst="hexagon">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rgbClr val="FFC000"/>
                </a:solidFill>
                <a:effectLst>
                  <a:outerShdw blurRad="38100" dist="38100" dir="2700000" algn="tl">
                    <a:srgbClr val="000000">
                      <a:alpha val="43137"/>
                    </a:srgbClr>
                  </a:outerShdw>
                </a:effectLst>
              </a:endParaRPr>
            </a:p>
          </p:txBody>
        </p:sp>
      </p:grpSp>
      <p:grpSp>
        <p:nvGrpSpPr>
          <p:cNvPr id="15" name="Group 55"/>
          <p:cNvGrpSpPr>
            <a:grpSpLocks noChangeAspect="1"/>
          </p:cNvGrpSpPr>
          <p:nvPr/>
        </p:nvGrpSpPr>
        <p:grpSpPr bwMode="auto">
          <a:xfrm>
            <a:off x="4857750" y="2500313"/>
            <a:ext cx="3559175" cy="5213350"/>
            <a:chOff x="1857364" y="214282"/>
            <a:chExt cx="3062357" cy="7977243"/>
          </a:xfrm>
        </p:grpSpPr>
        <p:sp>
          <p:nvSpPr>
            <p:cNvPr id="57" name="Hexagon 56"/>
            <p:cNvSpPr/>
            <p:nvPr/>
          </p:nvSpPr>
          <p:spPr>
            <a:xfrm>
              <a:off x="2205670" y="5405319"/>
              <a:ext cx="2438138" cy="2786206"/>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58" name="Hexagon 57"/>
            <p:cNvSpPr/>
            <p:nvPr/>
          </p:nvSpPr>
          <p:spPr>
            <a:xfrm>
              <a:off x="1857364" y="2662839"/>
              <a:ext cx="3062357" cy="3050980"/>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9" name="Hexagon 58"/>
            <p:cNvSpPr/>
            <p:nvPr/>
          </p:nvSpPr>
          <p:spPr>
            <a:xfrm>
              <a:off x="2205670" y="214282"/>
              <a:ext cx="2438138" cy="2786204"/>
            </a:xfrm>
            <a:prstGeom prst="hexagon">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rgbClr val="FFC000"/>
                </a:solidFill>
                <a:effectLst>
                  <a:outerShdw blurRad="38100" dist="38100" dir="2700000" algn="tl">
                    <a:srgbClr val="000000">
                      <a:alpha val="43137"/>
                    </a:srgbClr>
                  </a:outerShdw>
                </a:effectLst>
              </a:endParaRPr>
            </a:p>
          </p:txBody>
        </p:sp>
      </p:grpSp>
      <p:grpSp>
        <p:nvGrpSpPr>
          <p:cNvPr id="16" name="Group 59"/>
          <p:cNvGrpSpPr>
            <a:grpSpLocks noChangeAspect="1"/>
          </p:cNvGrpSpPr>
          <p:nvPr/>
        </p:nvGrpSpPr>
        <p:grpSpPr bwMode="auto">
          <a:xfrm>
            <a:off x="2714625" y="3429000"/>
            <a:ext cx="3429000" cy="5026025"/>
            <a:chOff x="1857364" y="214282"/>
            <a:chExt cx="3062357" cy="7977243"/>
          </a:xfrm>
        </p:grpSpPr>
        <p:sp>
          <p:nvSpPr>
            <p:cNvPr id="61" name="Hexagon 60"/>
            <p:cNvSpPr/>
            <p:nvPr/>
          </p:nvSpPr>
          <p:spPr>
            <a:xfrm>
              <a:off x="2204715" y="5404781"/>
              <a:ext cx="2438544" cy="2786744"/>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62" name="Hexagon 61"/>
            <p:cNvSpPr/>
            <p:nvPr/>
          </p:nvSpPr>
          <p:spPr>
            <a:xfrm>
              <a:off x="1857364" y="2660872"/>
              <a:ext cx="3062357" cy="3053828"/>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3" name="Hexagon 62"/>
            <p:cNvSpPr/>
            <p:nvPr/>
          </p:nvSpPr>
          <p:spPr>
            <a:xfrm>
              <a:off x="2204715" y="214282"/>
              <a:ext cx="2438544" cy="2786744"/>
            </a:xfrm>
            <a:prstGeom prst="hexagon">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rgbClr val="FFC000"/>
                </a:solidFill>
                <a:effectLst>
                  <a:outerShdw blurRad="38100" dist="38100" dir="2700000" algn="tl">
                    <a:srgbClr val="000000">
                      <a:alpha val="43137"/>
                    </a:srgbClr>
                  </a:outerShdw>
                </a:effectLst>
              </a:endParaRPr>
            </a:p>
          </p:txBody>
        </p:sp>
      </p:grpSp>
      <p:grpSp>
        <p:nvGrpSpPr>
          <p:cNvPr id="17" name="Group 67"/>
          <p:cNvGrpSpPr>
            <a:grpSpLocks noChangeAspect="1"/>
          </p:cNvGrpSpPr>
          <p:nvPr/>
        </p:nvGrpSpPr>
        <p:grpSpPr bwMode="auto">
          <a:xfrm>
            <a:off x="2786063" y="142875"/>
            <a:ext cx="3267075" cy="4786313"/>
            <a:chOff x="3795643" y="738161"/>
            <a:chExt cx="3062357" cy="7977243"/>
          </a:xfrm>
        </p:grpSpPr>
        <p:sp>
          <p:nvSpPr>
            <p:cNvPr id="69" name="Hexagon 68"/>
            <p:cNvSpPr/>
            <p:nvPr/>
          </p:nvSpPr>
          <p:spPr>
            <a:xfrm>
              <a:off x="4143841" y="5929322"/>
              <a:ext cx="2437386" cy="2786082"/>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70" name="Hexagon 69"/>
            <p:cNvSpPr/>
            <p:nvPr/>
          </p:nvSpPr>
          <p:spPr>
            <a:xfrm>
              <a:off x="3795643" y="3185574"/>
              <a:ext cx="3062357" cy="305331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1" name="Hexagon 70"/>
            <p:cNvSpPr/>
            <p:nvPr/>
          </p:nvSpPr>
          <p:spPr>
            <a:xfrm>
              <a:off x="4143381" y="738161"/>
              <a:ext cx="2437798" cy="2786082"/>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srgbClr val="FFC000"/>
                  </a:solidFill>
                  <a:effectLst>
                    <a:outerShdw blurRad="38100" dist="38100" dir="2700000" algn="tl">
                      <a:srgbClr val="000000">
                        <a:alpha val="43137"/>
                      </a:srgbClr>
                    </a:outerShdw>
                  </a:effectLst>
                </a:rPr>
                <a:t>Web Page</a:t>
              </a:r>
            </a:p>
            <a:p>
              <a:pPr algn="ctr" fontAlgn="auto">
                <a:spcBef>
                  <a:spcPts val="0"/>
                </a:spcBef>
                <a:spcAft>
                  <a:spcPts val="0"/>
                </a:spcAft>
                <a:defRPr/>
              </a:pPr>
              <a:r>
                <a:rPr lang="en-US" sz="1800" dirty="0">
                  <a:solidFill>
                    <a:srgbClr val="FFC000"/>
                  </a:solidFill>
                  <a:effectLst>
                    <a:outerShdw blurRad="38100" dist="38100" dir="2700000" algn="tl">
                      <a:srgbClr val="000000">
                        <a:alpha val="43137"/>
                      </a:srgbClr>
                    </a:outerShdw>
                  </a:effectLst>
                </a:rPr>
                <a:t>Multimedia Gizmo</a:t>
              </a:r>
            </a:p>
          </p:txBody>
        </p:sp>
      </p:grpSp>
      <p:grpSp>
        <p:nvGrpSpPr>
          <p:cNvPr id="18" name="Group 71"/>
          <p:cNvGrpSpPr>
            <a:grpSpLocks noChangeAspect="1"/>
          </p:cNvGrpSpPr>
          <p:nvPr/>
        </p:nvGrpSpPr>
        <p:grpSpPr bwMode="auto">
          <a:xfrm>
            <a:off x="2500313" y="0"/>
            <a:ext cx="3571875" cy="5233988"/>
            <a:chOff x="1857364" y="214282"/>
            <a:chExt cx="3062357" cy="7977243"/>
          </a:xfrm>
        </p:grpSpPr>
        <p:sp>
          <p:nvSpPr>
            <p:cNvPr id="73" name="Hexagon 72"/>
            <p:cNvSpPr/>
            <p:nvPr/>
          </p:nvSpPr>
          <p:spPr>
            <a:xfrm>
              <a:off x="2204431" y="5406627"/>
              <a:ext cx="2438997" cy="2784898"/>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74" name="Hexagon 73"/>
            <p:cNvSpPr/>
            <p:nvPr/>
          </p:nvSpPr>
          <p:spPr>
            <a:xfrm>
              <a:off x="1857364" y="2660443"/>
              <a:ext cx="3062357" cy="3055885"/>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5" name="Hexagon 74"/>
            <p:cNvSpPr/>
            <p:nvPr/>
          </p:nvSpPr>
          <p:spPr>
            <a:xfrm>
              <a:off x="2204431" y="214282"/>
              <a:ext cx="2438997" cy="2784898"/>
            </a:xfrm>
            <a:prstGeom prst="hexagon">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rgbClr val="FFC000"/>
                </a:solidFill>
                <a:effectLst>
                  <a:outerShdw blurRad="38100" dist="38100" dir="2700000" algn="tl">
                    <a:srgbClr val="000000">
                      <a:alpha val="43137"/>
                    </a:srgbClr>
                  </a:outerShdw>
                </a:effectLst>
              </a:endParaRPr>
            </a:p>
          </p:txBody>
        </p:sp>
      </p:grpSp>
      <p:sp>
        <p:nvSpPr>
          <p:cNvPr id="4111" name="Rectangle 66"/>
          <p:cNvSpPr>
            <a:spLocks noGrp="1"/>
          </p:cNvSpPr>
          <p:nvPr>
            <p:ph type="title" idx="4294967295"/>
          </p:nvPr>
        </p:nvSpPr>
        <p:spPr>
          <a:xfrm>
            <a:off x="1357313" y="5572125"/>
            <a:ext cx="7643812" cy="1143000"/>
          </a:xfrm>
        </p:spPr>
        <p:txBody>
          <a:bodyPr/>
          <a:lstStyle/>
          <a:p>
            <a:pPr eaLnBrk="1" hangingPunct="1"/>
            <a:r>
              <a:rPr lang="en-US" sz="4000" smtClean="0">
                <a:solidFill>
                  <a:srgbClr val="150971"/>
                </a:solidFill>
                <a:latin typeface="Calibri" pitchFamily="-72" charset="0"/>
              </a:rPr>
              <a:t>Welcome Multimedia Year 10</a:t>
            </a:r>
            <a:endParaRPr lang="en-US" smtClean="0">
              <a:latin typeface="Calibri" pitchFamily="-72" charset="0"/>
            </a:endParaRPr>
          </a:p>
        </p:txBody>
      </p:sp>
      <p:pic>
        <p:nvPicPr>
          <p:cNvPr id="55" name="Picture 38" descr="Corpus Logo new"/>
          <p:cNvPicPr>
            <a:picLocks noChangeAspect="1" noChangeArrowheads="1"/>
          </p:cNvPicPr>
          <p:nvPr/>
        </p:nvPicPr>
        <p:blipFill>
          <a:blip r:embed="rId9">
            <a:clrChange>
              <a:clrFrom>
                <a:srgbClr val="FDFDFD"/>
              </a:clrFrom>
              <a:clrTo>
                <a:srgbClr val="FDFDFD">
                  <a:alpha val="0"/>
                </a:srgbClr>
              </a:clrTo>
            </a:clrChange>
          </a:blip>
          <a:srcRect l="25000" r="25000" b="27003"/>
          <a:stretch>
            <a:fillRect/>
          </a:stretch>
        </p:blipFill>
        <p:spPr bwMode="auto">
          <a:xfrm>
            <a:off x="304800" y="5791200"/>
            <a:ext cx="762000" cy="823913"/>
          </a:xfrm>
          <a:prstGeom prst="rect">
            <a:avLst/>
          </a:prstGeom>
          <a:noFill/>
          <a:ln w="25400">
            <a:solidFill>
              <a:srgbClr val="08509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1000" fill="hold"/>
                                        <p:tgtEl>
                                          <p:spTgt spid="4"/>
                                        </p:tgtEl>
                                        <p:attrNameLst>
                                          <p:attrName>r</p:attrName>
                                        </p:attrNameLst>
                                      </p:cBhvr>
                                    </p:animRot>
                                  </p:childTnLst>
                                </p:cTn>
                              </p:par>
                            </p:childTnLst>
                          </p:cTn>
                        </p:par>
                        <p:par>
                          <p:cTn id="7" fill="hold">
                            <p:stCondLst>
                              <p:cond delay="1000"/>
                            </p:stCondLst>
                            <p:childTnLst>
                              <p:par>
                                <p:cTn id="8" presetID="2" presetClass="entr" presetSubtype="2"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1+#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childTnLst>
                          </p:cTn>
                        </p:par>
                        <p:par>
                          <p:cTn id="12" fill="hold">
                            <p:stCondLst>
                              <p:cond delay="1500"/>
                            </p:stCondLst>
                            <p:childTnLst>
                              <p:par>
                                <p:cTn id="13" presetID="8" presetClass="emph" presetSubtype="0" fill="hold" nodeType="afterEffect">
                                  <p:stCondLst>
                                    <p:cond delay="0"/>
                                  </p:stCondLst>
                                  <p:childTnLst>
                                    <p:animRot by="-21600000">
                                      <p:cBhvr>
                                        <p:cTn id="14" dur="2000" fill="hold"/>
                                        <p:tgtEl>
                                          <p:spTgt spid="2"/>
                                        </p:tgtEl>
                                        <p:attrNameLst>
                                          <p:attrName>r</p:attrName>
                                        </p:attrNameLst>
                                      </p:cBhvr>
                                    </p:animRot>
                                  </p:childTnLst>
                                </p:cTn>
                              </p:par>
                            </p:childTnLst>
                          </p:cTn>
                        </p:par>
                        <p:par>
                          <p:cTn id="15" fill="hold">
                            <p:stCondLst>
                              <p:cond delay="3500"/>
                            </p:stCondLst>
                            <p:childTnLst>
                              <p:par>
                                <p:cTn id="16" presetID="2" presetClass="entr" presetSubtype="2"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par>
                          <p:cTn id="20" fill="hold">
                            <p:stCondLst>
                              <p:cond delay="4000"/>
                            </p:stCondLst>
                            <p:childTnLst>
                              <p:par>
                                <p:cTn id="21" presetID="8" presetClass="emph" presetSubtype="0" fill="hold" nodeType="afterEffect">
                                  <p:stCondLst>
                                    <p:cond delay="0"/>
                                  </p:stCondLst>
                                  <p:childTnLst>
                                    <p:animRot by="-21600000">
                                      <p:cBhvr>
                                        <p:cTn id="22" dur="2000" fill="hold"/>
                                        <p:tgtEl>
                                          <p:spTgt spid="3"/>
                                        </p:tgtEl>
                                        <p:attrNameLst>
                                          <p:attrName>r</p:attrName>
                                        </p:attrNameLst>
                                      </p:cBhvr>
                                    </p:animRot>
                                  </p:childTnLst>
                                </p:cTn>
                              </p:par>
                            </p:childTnLst>
                          </p:cTn>
                        </p:par>
                        <p:par>
                          <p:cTn id="23" fill="hold">
                            <p:stCondLst>
                              <p:cond delay="6000"/>
                            </p:stCondLst>
                            <p:childTnLst>
                              <p:par>
                                <p:cTn id="24" presetID="2" presetClass="entr" presetSubtype="2"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1+#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par>
                          <p:cTn id="28" fill="hold">
                            <p:stCondLst>
                              <p:cond delay="6500"/>
                            </p:stCondLst>
                            <p:childTnLst>
                              <p:par>
                                <p:cTn id="29" presetID="8" presetClass="emph" presetSubtype="0" fill="hold" nodeType="afterEffect">
                                  <p:stCondLst>
                                    <p:cond delay="0"/>
                                  </p:stCondLst>
                                  <p:childTnLst>
                                    <p:animRot by="-21600000">
                                      <p:cBhvr>
                                        <p:cTn id="30" dur="2000" fill="hold"/>
                                        <p:tgtEl>
                                          <p:spTgt spid="5"/>
                                        </p:tgtEl>
                                        <p:attrNameLst>
                                          <p:attrName>r</p:attrName>
                                        </p:attrNameLst>
                                      </p:cBhvr>
                                    </p:animRot>
                                  </p:childTnLst>
                                </p:cTn>
                              </p:par>
                            </p:childTnLst>
                          </p:cTn>
                        </p:par>
                        <p:par>
                          <p:cTn id="31" fill="hold">
                            <p:stCondLst>
                              <p:cond delay="8500"/>
                            </p:stCondLst>
                            <p:childTnLst>
                              <p:par>
                                <p:cTn id="32" presetID="2" presetClass="entr" presetSubtype="2"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childTnLst>
                          </p:cTn>
                        </p:par>
                        <p:par>
                          <p:cTn id="36" fill="hold">
                            <p:stCondLst>
                              <p:cond delay="9000"/>
                            </p:stCondLst>
                            <p:childTnLst>
                              <p:par>
                                <p:cTn id="37" presetID="8" presetClass="emph" presetSubtype="0" fill="hold" nodeType="afterEffect">
                                  <p:stCondLst>
                                    <p:cond delay="0"/>
                                  </p:stCondLst>
                                  <p:childTnLst>
                                    <p:animRot by="-21600000">
                                      <p:cBhvr>
                                        <p:cTn id="38" dur="2000" fill="hold"/>
                                        <p:tgtEl>
                                          <p:spTgt spid="6"/>
                                        </p:tgtEl>
                                        <p:attrNameLst>
                                          <p:attrName>r</p:attrName>
                                        </p:attrNameLst>
                                      </p:cBhvr>
                                    </p:animRot>
                                  </p:childTnLst>
                                </p:cTn>
                              </p:par>
                            </p:childTnLst>
                          </p:cTn>
                        </p:par>
                        <p:par>
                          <p:cTn id="39" fill="hold">
                            <p:stCondLst>
                              <p:cond delay="11000"/>
                            </p:stCondLst>
                            <p:childTnLst>
                              <p:par>
                                <p:cTn id="40" presetID="2" presetClass="entr" presetSubtype="2"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11500"/>
                            </p:stCondLst>
                            <p:childTnLst>
                              <p:par>
                                <p:cTn id="45" presetID="8" presetClass="emph" presetSubtype="0" fill="hold" nodeType="afterEffect">
                                  <p:stCondLst>
                                    <p:cond delay="0"/>
                                  </p:stCondLst>
                                  <p:childTnLst>
                                    <p:animRot by="-21600000">
                                      <p:cBhvr>
                                        <p:cTn id="46" dur="2000" fill="hold"/>
                                        <p:tgtEl>
                                          <p:spTgt spid="8"/>
                                        </p:tgtEl>
                                        <p:attrNameLst>
                                          <p:attrName>r</p:attrName>
                                        </p:attrNameLst>
                                      </p:cBhvr>
                                    </p:animRot>
                                  </p:childTnLst>
                                </p:cTn>
                              </p:par>
                            </p:childTnLst>
                          </p:cTn>
                        </p:par>
                        <p:par>
                          <p:cTn id="47" fill="hold">
                            <p:stCondLst>
                              <p:cond delay="13500"/>
                            </p:stCondLst>
                            <p:childTnLst>
                              <p:par>
                                <p:cTn id="48" presetID="2" presetClass="entr" presetSubtype="2"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1+#ppt_w/2"/>
                                          </p:val>
                                        </p:tav>
                                        <p:tav tm="100000">
                                          <p:val>
                                            <p:strVal val="#ppt_x"/>
                                          </p:val>
                                        </p:tav>
                                      </p:tavLst>
                                    </p:anim>
                                    <p:anim calcmode="lin" valueType="num">
                                      <p:cBhvr additive="base">
                                        <p:cTn id="51" dur="500" fill="hold"/>
                                        <p:tgtEl>
                                          <p:spTgt spid="17"/>
                                        </p:tgtEl>
                                        <p:attrNameLst>
                                          <p:attrName>ppt_y</p:attrName>
                                        </p:attrNameLst>
                                      </p:cBhvr>
                                      <p:tavLst>
                                        <p:tav tm="0">
                                          <p:val>
                                            <p:strVal val="#ppt_y"/>
                                          </p:val>
                                        </p:tav>
                                        <p:tav tm="100000">
                                          <p:val>
                                            <p:strVal val="#ppt_y"/>
                                          </p:val>
                                        </p:tav>
                                      </p:tavLst>
                                    </p:anim>
                                  </p:childTnLst>
                                </p:cTn>
                              </p:par>
                            </p:childTnLst>
                          </p:cTn>
                        </p:par>
                        <p:par>
                          <p:cTn id="52" fill="hold">
                            <p:stCondLst>
                              <p:cond delay="14000"/>
                            </p:stCondLst>
                            <p:childTnLst>
                              <p:par>
                                <p:cTn id="53" presetID="8" presetClass="emph" presetSubtype="0" fill="hold" nodeType="afterEffect">
                                  <p:stCondLst>
                                    <p:cond delay="0"/>
                                  </p:stCondLst>
                                  <p:childTnLst>
                                    <p:animRot by="-21600000">
                                      <p:cBhvr>
                                        <p:cTn id="54" dur="2000" fill="hold"/>
                                        <p:tgtEl>
                                          <p:spTgt spid="17"/>
                                        </p:tgtEl>
                                        <p:attrNameLst>
                                          <p:attrName>r</p:attrName>
                                        </p:attrNameLst>
                                      </p:cBhvr>
                                    </p:animRot>
                                  </p:childTnLst>
                                </p:cTn>
                              </p:par>
                            </p:childTnLst>
                          </p:cTn>
                        </p:par>
                        <p:par>
                          <p:cTn id="55" fill="hold">
                            <p:stCondLst>
                              <p:cond delay="16000"/>
                            </p:stCondLst>
                            <p:childTnLst>
                              <p:par>
                                <p:cTn id="56" presetID="2" presetClass="entr" presetSubtype="2"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1+#ppt_w/2"/>
                                          </p:val>
                                        </p:tav>
                                        <p:tav tm="100000">
                                          <p:val>
                                            <p:strVal val="#ppt_x"/>
                                          </p:val>
                                        </p:tav>
                                      </p:tavLst>
                                    </p:anim>
                                    <p:anim calcmode="lin" valueType="num">
                                      <p:cBhvr additive="base">
                                        <p:cTn id="59" dur="500" fill="hold"/>
                                        <p:tgtEl>
                                          <p:spTgt spid="10"/>
                                        </p:tgtEl>
                                        <p:attrNameLst>
                                          <p:attrName>ppt_y</p:attrName>
                                        </p:attrNameLst>
                                      </p:cBhvr>
                                      <p:tavLst>
                                        <p:tav tm="0">
                                          <p:val>
                                            <p:strVal val="#ppt_y"/>
                                          </p:val>
                                        </p:tav>
                                        <p:tav tm="100000">
                                          <p:val>
                                            <p:strVal val="#ppt_y"/>
                                          </p:val>
                                        </p:tav>
                                      </p:tavLst>
                                    </p:anim>
                                  </p:childTnLst>
                                </p:cTn>
                              </p:par>
                            </p:childTnLst>
                          </p:cTn>
                        </p:par>
                        <p:par>
                          <p:cTn id="60" fill="hold">
                            <p:stCondLst>
                              <p:cond delay="16500"/>
                            </p:stCondLst>
                            <p:childTnLst>
                              <p:par>
                                <p:cTn id="61" presetID="8" presetClass="emph" presetSubtype="0" fill="hold" nodeType="afterEffect">
                                  <p:stCondLst>
                                    <p:cond delay="0"/>
                                  </p:stCondLst>
                                  <p:childTnLst>
                                    <p:animRot by="21600000">
                                      <p:cBhvr>
                                        <p:cTn id="62" dur="2000" fill="hold"/>
                                        <p:tgtEl>
                                          <p:spTgt spid="10"/>
                                        </p:tgtEl>
                                        <p:attrNameLst>
                                          <p:attrName>r</p:attrName>
                                        </p:attrNameLst>
                                      </p:cBhvr>
                                    </p:animRot>
                                  </p:childTnLst>
                                </p:cTn>
                              </p:par>
                            </p:childTnLst>
                          </p:cTn>
                        </p:par>
                        <p:par>
                          <p:cTn id="63" fill="hold">
                            <p:stCondLst>
                              <p:cond delay="18500"/>
                            </p:stCondLst>
                            <p:childTnLst>
                              <p:par>
                                <p:cTn id="64" presetID="2" presetClass="entr" presetSubtype="2"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1+#ppt_w/2"/>
                                          </p:val>
                                        </p:tav>
                                        <p:tav tm="100000">
                                          <p:val>
                                            <p:strVal val="#ppt_x"/>
                                          </p:val>
                                        </p:tav>
                                      </p:tavLst>
                                    </p:anim>
                                    <p:anim calcmode="lin" valueType="num">
                                      <p:cBhvr additive="base">
                                        <p:cTn id="67" dur="500" fill="hold"/>
                                        <p:tgtEl>
                                          <p:spTgt spid="12"/>
                                        </p:tgtEl>
                                        <p:attrNameLst>
                                          <p:attrName>ppt_y</p:attrName>
                                        </p:attrNameLst>
                                      </p:cBhvr>
                                      <p:tavLst>
                                        <p:tav tm="0">
                                          <p:val>
                                            <p:strVal val="#ppt_y"/>
                                          </p:val>
                                        </p:tav>
                                        <p:tav tm="100000">
                                          <p:val>
                                            <p:strVal val="#ppt_y"/>
                                          </p:val>
                                        </p:tav>
                                      </p:tavLst>
                                    </p:anim>
                                  </p:childTnLst>
                                </p:cTn>
                              </p:par>
                            </p:childTnLst>
                          </p:cTn>
                        </p:par>
                        <p:par>
                          <p:cTn id="68" fill="hold">
                            <p:stCondLst>
                              <p:cond delay="19000"/>
                            </p:stCondLst>
                            <p:childTnLst>
                              <p:par>
                                <p:cTn id="69" presetID="8" presetClass="emph" presetSubtype="0" fill="hold" nodeType="afterEffect">
                                  <p:stCondLst>
                                    <p:cond delay="0"/>
                                  </p:stCondLst>
                                  <p:childTnLst>
                                    <p:animRot by="21600000">
                                      <p:cBhvr>
                                        <p:cTn id="70" dur="2000" fill="hold"/>
                                        <p:tgtEl>
                                          <p:spTgt spid="12"/>
                                        </p:tgtEl>
                                        <p:attrNameLst>
                                          <p:attrName>r</p:attrName>
                                        </p:attrNameLst>
                                      </p:cBhvr>
                                    </p:animRot>
                                  </p:childTnLst>
                                </p:cTn>
                              </p:par>
                            </p:childTnLst>
                          </p:cTn>
                        </p:par>
                        <p:par>
                          <p:cTn id="71" fill="hold">
                            <p:stCondLst>
                              <p:cond delay="21000"/>
                            </p:stCondLst>
                            <p:childTnLst>
                              <p:par>
                                <p:cTn id="72" presetID="2" presetClass="entr" presetSubtype="2"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additive="base">
                                        <p:cTn id="74" dur="500" fill="hold"/>
                                        <p:tgtEl>
                                          <p:spTgt spid="14"/>
                                        </p:tgtEl>
                                        <p:attrNameLst>
                                          <p:attrName>ppt_x</p:attrName>
                                        </p:attrNameLst>
                                      </p:cBhvr>
                                      <p:tavLst>
                                        <p:tav tm="0">
                                          <p:val>
                                            <p:strVal val="1+#ppt_w/2"/>
                                          </p:val>
                                        </p:tav>
                                        <p:tav tm="100000">
                                          <p:val>
                                            <p:strVal val="#ppt_x"/>
                                          </p:val>
                                        </p:tav>
                                      </p:tavLst>
                                    </p:anim>
                                    <p:anim calcmode="lin" valueType="num">
                                      <p:cBhvr additive="base">
                                        <p:cTn id="75" dur="500" fill="hold"/>
                                        <p:tgtEl>
                                          <p:spTgt spid="14"/>
                                        </p:tgtEl>
                                        <p:attrNameLst>
                                          <p:attrName>ppt_y</p:attrName>
                                        </p:attrNameLst>
                                      </p:cBhvr>
                                      <p:tavLst>
                                        <p:tav tm="0">
                                          <p:val>
                                            <p:strVal val="#ppt_y"/>
                                          </p:val>
                                        </p:tav>
                                        <p:tav tm="100000">
                                          <p:val>
                                            <p:strVal val="#ppt_y"/>
                                          </p:val>
                                        </p:tav>
                                      </p:tavLst>
                                    </p:anim>
                                  </p:childTnLst>
                                </p:cTn>
                              </p:par>
                            </p:childTnLst>
                          </p:cTn>
                        </p:par>
                        <p:par>
                          <p:cTn id="76" fill="hold">
                            <p:stCondLst>
                              <p:cond delay="21500"/>
                            </p:stCondLst>
                            <p:childTnLst>
                              <p:par>
                                <p:cTn id="77" presetID="8" presetClass="emph" presetSubtype="0" fill="hold" nodeType="afterEffect">
                                  <p:stCondLst>
                                    <p:cond delay="0"/>
                                  </p:stCondLst>
                                  <p:childTnLst>
                                    <p:animRot by="21600000">
                                      <p:cBhvr>
                                        <p:cTn id="78" dur="2000" fill="hold"/>
                                        <p:tgtEl>
                                          <p:spTgt spid="14"/>
                                        </p:tgtEl>
                                        <p:attrNameLst>
                                          <p:attrName>r</p:attrName>
                                        </p:attrNameLst>
                                      </p:cBhvr>
                                    </p:animRot>
                                  </p:childTnLst>
                                </p:cTn>
                              </p:par>
                            </p:childTnLst>
                          </p:cTn>
                        </p:par>
                        <p:par>
                          <p:cTn id="79" fill="hold">
                            <p:stCondLst>
                              <p:cond delay="23500"/>
                            </p:stCondLst>
                            <p:childTnLst>
                              <p:par>
                                <p:cTn id="80" presetID="2" presetClass="entr" presetSubtype="2" fill="hold" nodeType="after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additive="base">
                                        <p:cTn id="82" dur="500" fill="hold"/>
                                        <p:tgtEl>
                                          <p:spTgt spid="15"/>
                                        </p:tgtEl>
                                        <p:attrNameLst>
                                          <p:attrName>ppt_x</p:attrName>
                                        </p:attrNameLst>
                                      </p:cBhvr>
                                      <p:tavLst>
                                        <p:tav tm="0">
                                          <p:val>
                                            <p:strVal val="1+#ppt_w/2"/>
                                          </p:val>
                                        </p:tav>
                                        <p:tav tm="100000">
                                          <p:val>
                                            <p:strVal val="#ppt_x"/>
                                          </p:val>
                                        </p:tav>
                                      </p:tavLst>
                                    </p:anim>
                                    <p:anim calcmode="lin" valueType="num">
                                      <p:cBhvr additive="base">
                                        <p:cTn id="83" dur="500" fill="hold"/>
                                        <p:tgtEl>
                                          <p:spTgt spid="15"/>
                                        </p:tgtEl>
                                        <p:attrNameLst>
                                          <p:attrName>ppt_y</p:attrName>
                                        </p:attrNameLst>
                                      </p:cBhvr>
                                      <p:tavLst>
                                        <p:tav tm="0">
                                          <p:val>
                                            <p:strVal val="#ppt_y"/>
                                          </p:val>
                                        </p:tav>
                                        <p:tav tm="100000">
                                          <p:val>
                                            <p:strVal val="#ppt_y"/>
                                          </p:val>
                                        </p:tav>
                                      </p:tavLst>
                                    </p:anim>
                                  </p:childTnLst>
                                </p:cTn>
                              </p:par>
                            </p:childTnLst>
                          </p:cTn>
                        </p:par>
                        <p:par>
                          <p:cTn id="84" fill="hold">
                            <p:stCondLst>
                              <p:cond delay="24000"/>
                            </p:stCondLst>
                            <p:childTnLst>
                              <p:par>
                                <p:cTn id="85" presetID="8" presetClass="emph" presetSubtype="0" fill="hold" nodeType="afterEffect">
                                  <p:stCondLst>
                                    <p:cond delay="0"/>
                                  </p:stCondLst>
                                  <p:childTnLst>
                                    <p:animRot by="21600000">
                                      <p:cBhvr>
                                        <p:cTn id="86" dur="2000" fill="hold"/>
                                        <p:tgtEl>
                                          <p:spTgt spid="15"/>
                                        </p:tgtEl>
                                        <p:attrNameLst>
                                          <p:attrName>r</p:attrName>
                                        </p:attrNameLst>
                                      </p:cBhvr>
                                    </p:animRot>
                                  </p:childTnLst>
                                </p:cTn>
                              </p:par>
                            </p:childTnLst>
                          </p:cTn>
                        </p:par>
                        <p:par>
                          <p:cTn id="87" fill="hold">
                            <p:stCondLst>
                              <p:cond delay="26000"/>
                            </p:stCondLst>
                            <p:childTnLst>
                              <p:par>
                                <p:cTn id="88" presetID="2" presetClass="entr" presetSubtype="2" fill="hold" nodeType="after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additive="base">
                                        <p:cTn id="90" dur="500" fill="hold"/>
                                        <p:tgtEl>
                                          <p:spTgt spid="16"/>
                                        </p:tgtEl>
                                        <p:attrNameLst>
                                          <p:attrName>ppt_x</p:attrName>
                                        </p:attrNameLst>
                                      </p:cBhvr>
                                      <p:tavLst>
                                        <p:tav tm="0">
                                          <p:val>
                                            <p:strVal val="1+#ppt_w/2"/>
                                          </p:val>
                                        </p:tav>
                                        <p:tav tm="100000">
                                          <p:val>
                                            <p:strVal val="#ppt_x"/>
                                          </p:val>
                                        </p:tav>
                                      </p:tavLst>
                                    </p:anim>
                                    <p:anim calcmode="lin" valueType="num">
                                      <p:cBhvr additive="base">
                                        <p:cTn id="91" dur="500" fill="hold"/>
                                        <p:tgtEl>
                                          <p:spTgt spid="16"/>
                                        </p:tgtEl>
                                        <p:attrNameLst>
                                          <p:attrName>ppt_y</p:attrName>
                                        </p:attrNameLst>
                                      </p:cBhvr>
                                      <p:tavLst>
                                        <p:tav tm="0">
                                          <p:val>
                                            <p:strVal val="#ppt_y"/>
                                          </p:val>
                                        </p:tav>
                                        <p:tav tm="100000">
                                          <p:val>
                                            <p:strVal val="#ppt_y"/>
                                          </p:val>
                                        </p:tav>
                                      </p:tavLst>
                                    </p:anim>
                                  </p:childTnLst>
                                </p:cTn>
                              </p:par>
                            </p:childTnLst>
                          </p:cTn>
                        </p:par>
                        <p:par>
                          <p:cTn id="92" fill="hold">
                            <p:stCondLst>
                              <p:cond delay="26500"/>
                            </p:stCondLst>
                            <p:childTnLst>
                              <p:par>
                                <p:cTn id="93" presetID="8" presetClass="emph" presetSubtype="0" fill="hold" nodeType="afterEffect">
                                  <p:stCondLst>
                                    <p:cond delay="0"/>
                                  </p:stCondLst>
                                  <p:childTnLst>
                                    <p:animRot by="21600000">
                                      <p:cBhvr>
                                        <p:cTn id="94" dur="2000" fill="hold"/>
                                        <p:tgtEl>
                                          <p:spTgt spid="16"/>
                                        </p:tgtEl>
                                        <p:attrNameLst>
                                          <p:attrName>r</p:attrName>
                                        </p:attrNameLst>
                                      </p:cBhvr>
                                    </p:animRot>
                                  </p:childTnLst>
                                </p:cTn>
                              </p:par>
                            </p:childTnLst>
                          </p:cTn>
                        </p:par>
                        <p:par>
                          <p:cTn id="95" fill="hold">
                            <p:stCondLst>
                              <p:cond delay="28500"/>
                            </p:stCondLst>
                            <p:childTnLst>
                              <p:par>
                                <p:cTn id="96" presetID="2" presetClass="entr" presetSubtype="2" fill="hold" nodeType="after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additive="base">
                                        <p:cTn id="98" dur="500" fill="hold"/>
                                        <p:tgtEl>
                                          <p:spTgt spid="18"/>
                                        </p:tgtEl>
                                        <p:attrNameLst>
                                          <p:attrName>ppt_x</p:attrName>
                                        </p:attrNameLst>
                                      </p:cBhvr>
                                      <p:tavLst>
                                        <p:tav tm="0">
                                          <p:val>
                                            <p:strVal val="1+#ppt_w/2"/>
                                          </p:val>
                                        </p:tav>
                                        <p:tav tm="100000">
                                          <p:val>
                                            <p:strVal val="#ppt_x"/>
                                          </p:val>
                                        </p:tav>
                                      </p:tavLst>
                                    </p:anim>
                                    <p:anim calcmode="lin" valueType="num">
                                      <p:cBhvr additive="base">
                                        <p:cTn id="99" dur="500" fill="hold"/>
                                        <p:tgtEl>
                                          <p:spTgt spid="18"/>
                                        </p:tgtEl>
                                        <p:attrNameLst>
                                          <p:attrName>ppt_y</p:attrName>
                                        </p:attrNameLst>
                                      </p:cBhvr>
                                      <p:tavLst>
                                        <p:tav tm="0">
                                          <p:val>
                                            <p:strVal val="#ppt_y"/>
                                          </p:val>
                                        </p:tav>
                                        <p:tav tm="100000">
                                          <p:val>
                                            <p:strVal val="#ppt_y"/>
                                          </p:val>
                                        </p:tav>
                                      </p:tavLst>
                                    </p:anim>
                                  </p:childTnLst>
                                </p:cTn>
                              </p:par>
                            </p:childTnLst>
                          </p:cTn>
                        </p:par>
                        <p:par>
                          <p:cTn id="100" fill="hold">
                            <p:stCondLst>
                              <p:cond delay="29000"/>
                            </p:stCondLst>
                            <p:childTnLst>
                              <p:par>
                                <p:cTn id="101" presetID="8" presetClass="emph" presetSubtype="0" fill="hold" nodeType="afterEffect">
                                  <p:stCondLst>
                                    <p:cond delay="0"/>
                                  </p:stCondLst>
                                  <p:childTnLst>
                                    <p:animRot by="21600000">
                                      <p:cBhvr>
                                        <p:cTn id="102" dur="2000" fill="hold"/>
                                        <p:tgtEl>
                                          <p:spTgt spid="18"/>
                                        </p:tgtEl>
                                        <p:attrNameLst>
                                          <p:attrName>r</p:attrName>
                                        </p:attrNameLst>
                                      </p:cBhvr>
                                    </p:animRot>
                                  </p:childTnLst>
                                </p:cTn>
                              </p:par>
                            </p:childTnLst>
                          </p:cTn>
                        </p:par>
                        <p:par>
                          <p:cTn id="103" fill="hold">
                            <p:stCondLst>
                              <p:cond delay="31000"/>
                            </p:stCondLst>
                            <p:childTnLst>
                              <p:par>
                                <p:cTn id="104" presetID="2" presetClass="entr" presetSubtype="2" fill="hold"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additive="base">
                                        <p:cTn id="106" dur="500" fill="hold"/>
                                        <p:tgtEl>
                                          <p:spTgt spid="18"/>
                                        </p:tgtEl>
                                        <p:attrNameLst>
                                          <p:attrName>ppt_x</p:attrName>
                                        </p:attrNameLst>
                                      </p:cBhvr>
                                      <p:tavLst>
                                        <p:tav tm="0">
                                          <p:val>
                                            <p:strVal val="1+#ppt_w/2"/>
                                          </p:val>
                                        </p:tav>
                                        <p:tav tm="100000">
                                          <p:val>
                                            <p:strVal val="#ppt_x"/>
                                          </p:val>
                                        </p:tav>
                                      </p:tavLst>
                                    </p:anim>
                                    <p:anim calcmode="lin" valueType="num">
                                      <p:cBhvr additive="base">
                                        <p:cTn id="107" dur="500" fill="hold"/>
                                        <p:tgtEl>
                                          <p:spTgt spid="18"/>
                                        </p:tgtEl>
                                        <p:attrNameLst>
                                          <p:attrName>ppt_y</p:attrName>
                                        </p:attrNameLst>
                                      </p:cBhvr>
                                      <p:tavLst>
                                        <p:tav tm="0">
                                          <p:val>
                                            <p:strVal val="#ppt_y"/>
                                          </p:val>
                                        </p:tav>
                                        <p:tav tm="100000">
                                          <p:val>
                                            <p:strVal val="#ppt_y"/>
                                          </p:val>
                                        </p:tav>
                                      </p:tavLst>
                                    </p:anim>
                                  </p:childTnLst>
                                </p:cTn>
                              </p:par>
                            </p:childTnLst>
                          </p:cTn>
                        </p:par>
                        <p:par>
                          <p:cTn id="108" fill="hold">
                            <p:stCondLst>
                              <p:cond delay="31500"/>
                            </p:stCondLst>
                            <p:childTnLst>
                              <p:par>
                                <p:cTn id="109" presetID="49" presetClass="entr" presetSubtype="0" decel="100000" fill="hold" nodeType="afterEffect">
                                  <p:stCondLst>
                                    <p:cond delay="0"/>
                                  </p:stCondLst>
                                  <p:childTnLst>
                                    <p:set>
                                      <p:cBhvr>
                                        <p:cTn id="110" dur="1" fill="hold">
                                          <p:stCondLst>
                                            <p:cond delay="0"/>
                                          </p:stCondLst>
                                        </p:cTn>
                                        <p:tgtEl>
                                          <p:spTgt spid="55"/>
                                        </p:tgtEl>
                                        <p:attrNameLst>
                                          <p:attrName>style.visibility</p:attrName>
                                        </p:attrNameLst>
                                      </p:cBhvr>
                                      <p:to>
                                        <p:strVal val="visible"/>
                                      </p:to>
                                    </p:set>
                                    <p:anim calcmode="lin" valueType="num">
                                      <p:cBhvr>
                                        <p:cTn id="111" dur="500" fill="hold"/>
                                        <p:tgtEl>
                                          <p:spTgt spid="55"/>
                                        </p:tgtEl>
                                        <p:attrNameLst>
                                          <p:attrName>ppt_w</p:attrName>
                                        </p:attrNameLst>
                                      </p:cBhvr>
                                      <p:tavLst>
                                        <p:tav tm="0">
                                          <p:val>
                                            <p:fltVal val="0"/>
                                          </p:val>
                                        </p:tav>
                                        <p:tav tm="100000">
                                          <p:val>
                                            <p:strVal val="#ppt_w"/>
                                          </p:val>
                                        </p:tav>
                                      </p:tavLst>
                                    </p:anim>
                                    <p:anim calcmode="lin" valueType="num">
                                      <p:cBhvr>
                                        <p:cTn id="112" dur="500" fill="hold"/>
                                        <p:tgtEl>
                                          <p:spTgt spid="55"/>
                                        </p:tgtEl>
                                        <p:attrNameLst>
                                          <p:attrName>ppt_h</p:attrName>
                                        </p:attrNameLst>
                                      </p:cBhvr>
                                      <p:tavLst>
                                        <p:tav tm="0">
                                          <p:val>
                                            <p:fltVal val="0"/>
                                          </p:val>
                                        </p:tav>
                                        <p:tav tm="100000">
                                          <p:val>
                                            <p:strVal val="#ppt_h"/>
                                          </p:val>
                                        </p:tav>
                                      </p:tavLst>
                                    </p:anim>
                                    <p:anim calcmode="lin" valueType="num">
                                      <p:cBhvr>
                                        <p:cTn id="113" dur="500" fill="hold"/>
                                        <p:tgtEl>
                                          <p:spTgt spid="55"/>
                                        </p:tgtEl>
                                        <p:attrNameLst>
                                          <p:attrName>style.rotation</p:attrName>
                                        </p:attrNameLst>
                                      </p:cBhvr>
                                      <p:tavLst>
                                        <p:tav tm="0">
                                          <p:val>
                                            <p:fltVal val="360"/>
                                          </p:val>
                                        </p:tav>
                                        <p:tav tm="100000">
                                          <p:val>
                                            <p:fltVal val="0"/>
                                          </p:val>
                                        </p:tav>
                                      </p:tavLst>
                                    </p:anim>
                                    <p:animEffect transition="in" filter="fade">
                                      <p:cBhvr>
                                        <p:cTn id="114" dur="500"/>
                                        <p:tgtEl>
                                          <p:spTgt spid="55"/>
                                        </p:tgtEl>
                                      </p:cBhvr>
                                    </p:animEffect>
                                  </p:childTnLst>
                                </p:cTn>
                              </p:par>
                            </p:childTnLst>
                          </p:cTn>
                        </p:par>
                        <p:par>
                          <p:cTn id="115" fill="hold">
                            <p:stCondLst>
                              <p:cond delay="32000"/>
                            </p:stCondLst>
                            <p:childTnLst>
                              <p:par>
                                <p:cTn id="116" presetID="8" presetClass="emph" presetSubtype="0" fill="hold" nodeType="afterEffect">
                                  <p:stCondLst>
                                    <p:cond delay="0"/>
                                  </p:stCondLst>
                                  <p:childTnLst>
                                    <p:animRot by="43200000">
                                      <p:cBhvr>
                                        <p:cTn id="117" dur="3000" fill="hold"/>
                                        <p:tgtEl>
                                          <p:spTgt spid="5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TextBox 5"/>
          <p:cNvSpPr txBox="1">
            <a:spLocks noChangeArrowheads="1"/>
          </p:cNvSpPr>
          <p:nvPr/>
        </p:nvSpPr>
        <p:spPr bwMode="auto">
          <a:xfrm>
            <a:off x="1066800" y="4038600"/>
            <a:ext cx="6953250" cy="641350"/>
          </a:xfrm>
          <a:prstGeom prst="rect">
            <a:avLst/>
          </a:prstGeom>
          <a:noFill/>
          <a:ln w="9525">
            <a:noFill/>
            <a:miter lim="800000"/>
            <a:headEnd/>
            <a:tailEnd/>
          </a:ln>
        </p:spPr>
        <p:txBody>
          <a:bodyPr>
            <a:prstTxWarp prst="textNoShape">
              <a:avLst/>
            </a:prstTxWarp>
            <a:spAutoFit/>
          </a:bodyPr>
          <a:lstStyle/>
          <a:p>
            <a:r>
              <a:rPr lang="en-AU" sz="1800" b="1">
                <a:latin typeface="Constantia" pitchFamily="-72" charset="0"/>
              </a:rPr>
              <a:t>Thank you, if you have any more questions please ask the teacher Mr Faulks</a:t>
            </a:r>
            <a:endParaRPr lang="en-US" sz="1800" b="1">
              <a:latin typeface="Constantia" pitchFamily="-72" charset="0"/>
            </a:endParaRPr>
          </a:p>
        </p:txBody>
      </p:sp>
      <p:sp>
        <p:nvSpPr>
          <p:cNvPr id="56322" name="Rectangle 5"/>
          <p:cNvSpPr>
            <a:spLocks noGrp="1"/>
          </p:cNvSpPr>
          <p:nvPr>
            <p:ph type="title" idx="4294967295"/>
          </p:nvPr>
        </p:nvSpPr>
        <p:spPr>
          <a:xfrm>
            <a:off x="428625" y="1628775"/>
            <a:ext cx="8229600" cy="1143000"/>
          </a:xfrm>
        </p:spPr>
        <p:txBody>
          <a:bodyPr/>
          <a:lstStyle/>
          <a:p>
            <a:pPr eaLnBrk="1" hangingPunct="1"/>
            <a:r>
              <a:rPr lang="en-US" smtClean="0">
                <a:latin typeface="Calibri" pitchFamily="-72" charset="0"/>
              </a:rPr>
              <a:t>The End</a:t>
            </a:r>
          </a:p>
        </p:txBody>
      </p:sp>
      <p:pic>
        <p:nvPicPr>
          <p:cNvPr id="56326" name="Picture 6" descr="Corpus Logo new"/>
          <p:cNvPicPr>
            <a:picLocks noChangeAspect="1" noChangeArrowheads="1"/>
          </p:cNvPicPr>
          <p:nvPr/>
        </p:nvPicPr>
        <p:blipFill>
          <a:blip r:embed="rId3">
            <a:clrChange>
              <a:clrFrom>
                <a:srgbClr val="FDFDFD"/>
              </a:clrFrom>
              <a:clrTo>
                <a:srgbClr val="FDFDFD">
                  <a:alpha val="0"/>
                </a:srgbClr>
              </a:clrTo>
            </a:clrChange>
          </a:blip>
          <a:srcRect l="25000" r="25000" b="27003"/>
          <a:stretch>
            <a:fillRect/>
          </a:stretch>
        </p:blipFill>
        <p:spPr bwMode="auto">
          <a:xfrm>
            <a:off x="304800" y="5791200"/>
            <a:ext cx="762000" cy="823913"/>
          </a:xfrm>
          <a:prstGeom prst="rect">
            <a:avLst/>
          </a:prstGeom>
          <a:noFill/>
          <a:ln w="25400">
            <a:solidFill>
              <a:srgbClr val="085091"/>
            </a:solidFill>
            <a:miter lim="800000"/>
            <a:headEnd/>
            <a:tailEnd/>
          </a:ln>
        </p:spPr>
      </p:pic>
      <p:pic>
        <p:nvPicPr>
          <p:cNvPr id="56324" name="Picture 12" descr="teacher.gif"/>
          <p:cNvPicPr>
            <a:picLocks noChangeAspect="1"/>
          </p:cNvPicPr>
          <p:nvPr/>
        </p:nvPicPr>
        <p:blipFill>
          <a:blip r:embed="rId4"/>
          <a:srcRect/>
          <a:stretch>
            <a:fillRect/>
          </a:stretch>
        </p:blipFill>
        <p:spPr bwMode="auto">
          <a:xfrm>
            <a:off x="4214813" y="1143000"/>
            <a:ext cx="1657350" cy="181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6326"/>
                                        </p:tgtEl>
                                        <p:attrNameLst>
                                          <p:attrName>style.visibility</p:attrName>
                                        </p:attrNameLst>
                                      </p:cBhvr>
                                      <p:to>
                                        <p:strVal val="visible"/>
                                      </p:to>
                                    </p:set>
                                    <p:anim calcmode="lin" valueType="num">
                                      <p:cBhvr>
                                        <p:cTn id="7" dur="500" fill="hold"/>
                                        <p:tgtEl>
                                          <p:spTgt spid="56326"/>
                                        </p:tgtEl>
                                        <p:attrNameLst>
                                          <p:attrName>ppt_w</p:attrName>
                                        </p:attrNameLst>
                                      </p:cBhvr>
                                      <p:tavLst>
                                        <p:tav tm="0">
                                          <p:val>
                                            <p:fltVal val="0"/>
                                          </p:val>
                                        </p:tav>
                                        <p:tav tm="100000">
                                          <p:val>
                                            <p:strVal val="#ppt_w"/>
                                          </p:val>
                                        </p:tav>
                                      </p:tavLst>
                                    </p:anim>
                                    <p:anim calcmode="lin" valueType="num">
                                      <p:cBhvr>
                                        <p:cTn id="8" dur="500" fill="hold"/>
                                        <p:tgtEl>
                                          <p:spTgt spid="56326"/>
                                        </p:tgtEl>
                                        <p:attrNameLst>
                                          <p:attrName>ppt_h</p:attrName>
                                        </p:attrNameLst>
                                      </p:cBhvr>
                                      <p:tavLst>
                                        <p:tav tm="0">
                                          <p:val>
                                            <p:fltVal val="0"/>
                                          </p:val>
                                        </p:tav>
                                        <p:tav tm="100000">
                                          <p:val>
                                            <p:strVal val="#ppt_h"/>
                                          </p:val>
                                        </p:tav>
                                      </p:tavLst>
                                    </p:anim>
                                    <p:anim calcmode="lin" valueType="num">
                                      <p:cBhvr>
                                        <p:cTn id="9" dur="500" fill="hold"/>
                                        <p:tgtEl>
                                          <p:spTgt spid="56326"/>
                                        </p:tgtEl>
                                        <p:attrNameLst>
                                          <p:attrName>style.rotation</p:attrName>
                                        </p:attrNameLst>
                                      </p:cBhvr>
                                      <p:tavLst>
                                        <p:tav tm="0">
                                          <p:val>
                                            <p:fltVal val="360"/>
                                          </p:val>
                                        </p:tav>
                                        <p:tav tm="100000">
                                          <p:val>
                                            <p:fltVal val="0"/>
                                          </p:val>
                                        </p:tav>
                                      </p:tavLst>
                                    </p:anim>
                                    <p:animEffect transition="in" filter="fade">
                                      <p:cBhvr>
                                        <p:cTn id="10" dur="500"/>
                                        <p:tgtEl>
                                          <p:spTgt spid="56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Rectangle 11"/>
          <p:cNvSpPr>
            <a:spLocks noGrp="1"/>
          </p:cNvSpPr>
          <p:nvPr>
            <p:ph type="title" idx="4294967295"/>
          </p:nvPr>
        </p:nvSpPr>
        <p:spPr/>
        <p:txBody>
          <a:bodyPr/>
          <a:lstStyle/>
          <a:p>
            <a:pPr eaLnBrk="1" hangingPunct="1"/>
            <a:r>
              <a:rPr lang="en-US" smtClean="0">
                <a:latin typeface="Calibri" pitchFamily="-72" charset="0"/>
              </a:rPr>
              <a:t>Template</a:t>
            </a:r>
          </a:p>
        </p:txBody>
      </p:sp>
      <p:pic>
        <p:nvPicPr>
          <p:cNvPr id="16396" name="Picture 12" descr="Corpus Logo new"/>
          <p:cNvPicPr>
            <a:picLocks noChangeAspect="1" noChangeArrowheads="1"/>
          </p:cNvPicPr>
          <p:nvPr/>
        </p:nvPicPr>
        <p:blipFill>
          <a:blip r:embed="rId3">
            <a:clrChange>
              <a:clrFrom>
                <a:srgbClr val="FDFDFD"/>
              </a:clrFrom>
              <a:clrTo>
                <a:srgbClr val="FDFDFD">
                  <a:alpha val="0"/>
                </a:srgbClr>
              </a:clrTo>
            </a:clrChange>
          </a:blip>
          <a:srcRect l="25000" r="25000" b="27003"/>
          <a:stretch>
            <a:fillRect/>
          </a:stretch>
        </p:blipFill>
        <p:spPr bwMode="auto">
          <a:xfrm>
            <a:off x="304800" y="5791200"/>
            <a:ext cx="762000" cy="823913"/>
          </a:xfrm>
          <a:prstGeom prst="rect">
            <a:avLst/>
          </a:prstGeom>
          <a:noFill/>
          <a:ln w="25400">
            <a:solidFill>
              <a:srgbClr val="08509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6396"/>
                                        </p:tgtEl>
                                        <p:attrNameLst>
                                          <p:attrName>style.visibility</p:attrName>
                                        </p:attrNameLst>
                                      </p:cBhvr>
                                      <p:to>
                                        <p:strVal val="visible"/>
                                      </p:to>
                                    </p:set>
                                    <p:anim calcmode="lin" valueType="num">
                                      <p:cBhvr>
                                        <p:cTn id="7" dur="500" fill="hold"/>
                                        <p:tgtEl>
                                          <p:spTgt spid="16396"/>
                                        </p:tgtEl>
                                        <p:attrNameLst>
                                          <p:attrName>ppt_w</p:attrName>
                                        </p:attrNameLst>
                                      </p:cBhvr>
                                      <p:tavLst>
                                        <p:tav tm="0">
                                          <p:val>
                                            <p:fltVal val="0"/>
                                          </p:val>
                                        </p:tav>
                                        <p:tav tm="100000">
                                          <p:val>
                                            <p:strVal val="#ppt_w"/>
                                          </p:val>
                                        </p:tav>
                                      </p:tavLst>
                                    </p:anim>
                                    <p:anim calcmode="lin" valueType="num">
                                      <p:cBhvr>
                                        <p:cTn id="8" dur="500" fill="hold"/>
                                        <p:tgtEl>
                                          <p:spTgt spid="16396"/>
                                        </p:tgtEl>
                                        <p:attrNameLst>
                                          <p:attrName>ppt_h</p:attrName>
                                        </p:attrNameLst>
                                      </p:cBhvr>
                                      <p:tavLst>
                                        <p:tav tm="0">
                                          <p:val>
                                            <p:fltVal val="0"/>
                                          </p:val>
                                        </p:tav>
                                        <p:tav tm="100000">
                                          <p:val>
                                            <p:strVal val="#ppt_h"/>
                                          </p:val>
                                        </p:tav>
                                      </p:tavLst>
                                    </p:anim>
                                    <p:anim calcmode="lin" valueType="num">
                                      <p:cBhvr>
                                        <p:cTn id="9" dur="500" fill="hold"/>
                                        <p:tgtEl>
                                          <p:spTgt spid="16396"/>
                                        </p:tgtEl>
                                        <p:attrNameLst>
                                          <p:attrName>style.rotation</p:attrName>
                                        </p:attrNameLst>
                                      </p:cBhvr>
                                      <p:tavLst>
                                        <p:tav tm="0">
                                          <p:val>
                                            <p:fltVal val="360"/>
                                          </p:val>
                                        </p:tav>
                                        <p:tav tm="100000">
                                          <p:val>
                                            <p:fltVal val="0"/>
                                          </p:val>
                                        </p:tav>
                                      </p:tavLst>
                                    </p:anim>
                                    <p:animEffect transition="in" filter="fade">
                                      <p:cBhvr>
                                        <p:cTn id="10" dur="500"/>
                                        <p:tgtEl>
                                          <p:spTgt spid="16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Hexagon 3"/>
          <p:cNvSpPr/>
          <p:nvPr/>
        </p:nvSpPr>
        <p:spPr>
          <a:xfrm>
            <a:off x="3143250" y="2293938"/>
            <a:ext cx="3333750" cy="2125662"/>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US" sz="1800">
                <a:solidFill>
                  <a:srgbClr val="FFFFFF"/>
                </a:solidFill>
                <a:latin typeface="Constantia" pitchFamily="-72" charset="0"/>
                <a:ea typeface="ＭＳ Ｐゴシック" pitchFamily="-72" charset="-128"/>
                <a:cs typeface="ＭＳ Ｐゴシック" pitchFamily="-72" charset="-128"/>
              </a:rPr>
              <a:t>School</a:t>
            </a:r>
          </a:p>
          <a:p>
            <a:pPr algn="ctr"/>
            <a:endParaRPr lang="en-US" sz="1800">
              <a:solidFill>
                <a:srgbClr val="FFFFFF"/>
              </a:solidFill>
              <a:latin typeface="Constantia" pitchFamily="-72" charset="0"/>
              <a:ea typeface="ＭＳ Ｐゴシック" pitchFamily="-72" charset="-128"/>
              <a:cs typeface="ＭＳ Ｐゴシック" pitchFamily="-72" charset="-128"/>
            </a:endParaRPr>
          </a:p>
          <a:p>
            <a:pPr algn="ctr"/>
            <a:r>
              <a:rPr lang="en-US" sz="1600">
                <a:solidFill>
                  <a:srgbClr val="02303E"/>
                </a:solidFill>
                <a:latin typeface="Constantia" pitchFamily="-72" charset="0"/>
                <a:ea typeface="ＭＳ Ｐゴシック" pitchFamily="-72" charset="-128"/>
                <a:cs typeface="ＭＳ Ｐゴシック" pitchFamily="-72" charset="-128"/>
              </a:rPr>
              <a:t>Information Communication Technology</a:t>
            </a:r>
          </a:p>
          <a:p>
            <a:pPr algn="ctr"/>
            <a:endParaRPr lang="en-US" sz="1600">
              <a:solidFill>
                <a:srgbClr val="02303E"/>
              </a:solidFill>
              <a:latin typeface="Constantia" pitchFamily="-72" charset="0"/>
              <a:ea typeface="ＭＳ Ｐゴシック" pitchFamily="-72" charset="-128"/>
              <a:cs typeface="ＭＳ Ｐゴシック" pitchFamily="-72" charset="-128"/>
            </a:endParaRPr>
          </a:p>
          <a:p>
            <a:pPr algn="ctr"/>
            <a:r>
              <a:rPr lang="en-US" sz="1800">
                <a:solidFill>
                  <a:srgbClr val="FFFFFF"/>
                </a:solidFill>
                <a:latin typeface="Constantia" pitchFamily="-72" charset="0"/>
                <a:ea typeface="ＭＳ Ｐゴシック" pitchFamily="-72" charset="-128"/>
                <a:cs typeface="ＭＳ Ｐゴシック" pitchFamily="-72" charset="-128"/>
              </a:rPr>
              <a:t>Multimedia</a:t>
            </a:r>
          </a:p>
        </p:txBody>
      </p:sp>
      <p:sp>
        <p:nvSpPr>
          <p:cNvPr id="7" name="Hexagon 6"/>
          <p:cNvSpPr/>
          <p:nvPr/>
        </p:nvSpPr>
        <p:spPr>
          <a:xfrm>
            <a:off x="5619750" y="4714875"/>
            <a:ext cx="3251200" cy="2089150"/>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11" name="Hexagon 10"/>
          <p:cNvSpPr/>
          <p:nvPr/>
        </p:nvSpPr>
        <p:spPr>
          <a:xfrm>
            <a:off x="5156200" y="3163888"/>
            <a:ext cx="4083050" cy="2290762"/>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3" name="Hexagon 12">
            <a:hlinkClick r:id="rId3" action="ppaction://hlinksldjump"/>
          </p:cNvPr>
          <p:cNvSpPr/>
          <p:nvPr/>
        </p:nvSpPr>
        <p:spPr>
          <a:xfrm>
            <a:off x="5620311" y="1330137"/>
            <a:ext cx="3249355" cy="2090345"/>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rgbClr val="FFC000"/>
                </a:solidFill>
                <a:effectLst>
                  <a:outerShdw blurRad="38100" dist="38100" dir="2700000" algn="tl">
                    <a:srgbClr val="000000">
                      <a:alpha val="43137"/>
                    </a:srgbClr>
                  </a:outerShdw>
                </a:effectLst>
              </a:rPr>
              <a:t>Inspiration</a:t>
            </a:r>
          </a:p>
          <a:p>
            <a:pPr algn="ctr" fontAlgn="auto">
              <a:spcBef>
                <a:spcPts val="0"/>
              </a:spcBef>
              <a:spcAft>
                <a:spcPts val="0"/>
              </a:spcAft>
              <a:defRPr/>
            </a:pPr>
            <a:r>
              <a:rPr lang="en-AU" sz="1000" dirty="0">
                <a:solidFill>
                  <a:srgbClr val="FFF005"/>
                </a:solidFill>
              </a:rPr>
              <a:t>Using the Technology Process</a:t>
            </a:r>
          </a:p>
          <a:p>
            <a:pPr algn="ctr" fontAlgn="auto">
              <a:spcBef>
                <a:spcPts val="0"/>
              </a:spcBef>
              <a:spcAft>
                <a:spcPts val="0"/>
              </a:spcAft>
              <a:defRPr/>
            </a:pPr>
            <a:r>
              <a:rPr lang="en-AU" sz="1000" dirty="0">
                <a:solidFill>
                  <a:srgbClr val="FFF005"/>
                </a:solidFill>
              </a:rPr>
              <a:t>Students create a chart in Inspiration </a:t>
            </a:r>
          </a:p>
          <a:p>
            <a:pPr algn="ctr" fontAlgn="auto">
              <a:spcBef>
                <a:spcPts val="0"/>
              </a:spcBef>
              <a:spcAft>
                <a:spcPts val="0"/>
              </a:spcAft>
              <a:defRPr/>
            </a:pPr>
            <a:r>
              <a:rPr lang="en-AU" sz="1000" dirty="0">
                <a:solidFill>
                  <a:srgbClr val="FFF005"/>
                </a:solidFill>
              </a:rPr>
              <a:t>and a Poster  A1 size.</a:t>
            </a:r>
          </a:p>
          <a:p>
            <a:pPr algn="ctr" fontAlgn="auto">
              <a:spcBef>
                <a:spcPts val="0"/>
              </a:spcBef>
              <a:spcAft>
                <a:spcPts val="0"/>
              </a:spcAft>
              <a:defRPr/>
            </a:pPr>
            <a:endParaRPr lang="en-US" sz="2000" dirty="0">
              <a:solidFill>
                <a:srgbClr val="FFC000"/>
              </a:solidFill>
              <a:effectLst>
                <a:outerShdw blurRad="38100" dist="38100" dir="2700000" algn="tl">
                  <a:srgbClr val="000000">
                    <a:alpha val="43137"/>
                  </a:srgbClr>
                </a:outerShdw>
              </a:effectLst>
            </a:endParaRPr>
          </a:p>
        </p:txBody>
      </p:sp>
      <p:grpSp>
        <p:nvGrpSpPr>
          <p:cNvPr id="6151" name="Group 18"/>
          <p:cNvGrpSpPr>
            <a:grpSpLocks/>
          </p:cNvGrpSpPr>
          <p:nvPr/>
        </p:nvGrpSpPr>
        <p:grpSpPr bwMode="auto">
          <a:xfrm>
            <a:off x="285750" y="1276350"/>
            <a:ext cx="4083050" cy="5983288"/>
            <a:chOff x="3795643" y="738161"/>
            <a:chExt cx="3062357" cy="7977243"/>
          </a:xfrm>
        </p:grpSpPr>
        <p:sp>
          <p:nvSpPr>
            <p:cNvPr id="20" name="Hexagon 19"/>
            <p:cNvSpPr/>
            <p:nvPr/>
          </p:nvSpPr>
          <p:spPr>
            <a:xfrm>
              <a:off x="4143313" y="5930036"/>
              <a:ext cx="2438455" cy="2785368"/>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21" name="Hexagon 20"/>
            <p:cNvSpPr/>
            <p:nvPr/>
          </p:nvSpPr>
          <p:spPr>
            <a:xfrm>
              <a:off x="3795643" y="3184882"/>
              <a:ext cx="3062357" cy="3054169"/>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2" name="Hexagon 21"/>
            <p:cNvSpPr/>
            <p:nvPr/>
          </p:nvSpPr>
          <p:spPr>
            <a:xfrm>
              <a:off x="4143381" y="738161"/>
              <a:ext cx="2437798" cy="2786082"/>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srgbClr val="FFC000"/>
                  </a:solidFill>
                  <a:effectLst>
                    <a:outerShdw blurRad="38100" dist="38100" dir="2700000" algn="tl">
                      <a:srgbClr val="000000">
                        <a:alpha val="43137"/>
                      </a:srgbClr>
                    </a:outerShdw>
                  </a:effectLst>
                </a:rPr>
                <a:t>Image Manipulation</a:t>
              </a:r>
            </a:p>
            <a:p>
              <a:pPr algn="ctr" fontAlgn="auto">
                <a:spcBef>
                  <a:spcPts val="0"/>
                </a:spcBef>
                <a:spcAft>
                  <a:spcPts val="0"/>
                </a:spcAft>
                <a:defRPr/>
              </a:pPr>
              <a:r>
                <a:rPr lang="en-US" sz="1000" dirty="0">
                  <a:solidFill>
                    <a:srgbClr val="FFF005"/>
                  </a:solidFill>
                </a:rPr>
                <a:t>Students work on modifying and manipulating images to suit the desired result. using filters and effects. Students learn about image types and formats and work with a variety of software packages</a:t>
              </a:r>
            </a:p>
            <a:p>
              <a:pPr algn="ctr" fontAlgn="auto">
                <a:spcBef>
                  <a:spcPts val="0"/>
                </a:spcBef>
                <a:spcAft>
                  <a:spcPts val="0"/>
                </a:spcAft>
                <a:defRPr/>
              </a:pPr>
              <a:endParaRPr lang="en-US" sz="1800" dirty="0">
                <a:solidFill>
                  <a:srgbClr val="FFC000"/>
                </a:solidFill>
                <a:effectLst>
                  <a:outerShdw blurRad="38100" dist="38100" dir="2700000" algn="tl">
                    <a:srgbClr val="000000">
                      <a:alpha val="43137"/>
                    </a:srgbClr>
                  </a:outerShdw>
                </a:effectLst>
              </a:endParaRPr>
            </a:p>
          </p:txBody>
        </p:sp>
      </p:grpSp>
      <p:grpSp>
        <p:nvGrpSpPr>
          <p:cNvPr id="6152" name="Group 22"/>
          <p:cNvGrpSpPr>
            <a:grpSpLocks/>
          </p:cNvGrpSpPr>
          <p:nvPr/>
        </p:nvGrpSpPr>
        <p:grpSpPr bwMode="auto">
          <a:xfrm>
            <a:off x="5143500" y="3349625"/>
            <a:ext cx="4083050" cy="5983288"/>
            <a:chOff x="3795643" y="738161"/>
            <a:chExt cx="3062357" cy="7977243"/>
          </a:xfrm>
        </p:grpSpPr>
        <p:sp>
          <p:nvSpPr>
            <p:cNvPr id="24" name="Hexagon 23"/>
            <p:cNvSpPr/>
            <p:nvPr/>
          </p:nvSpPr>
          <p:spPr>
            <a:xfrm>
              <a:off x="4143313" y="5930036"/>
              <a:ext cx="2438455" cy="2785368"/>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25" name="Hexagon 24"/>
            <p:cNvSpPr/>
            <p:nvPr/>
          </p:nvSpPr>
          <p:spPr>
            <a:xfrm>
              <a:off x="3795643" y="3184882"/>
              <a:ext cx="3062357" cy="3054169"/>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Hexagon 25"/>
            <p:cNvSpPr/>
            <p:nvPr/>
          </p:nvSpPr>
          <p:spPr>
            <a:xfrm>
              <a:off x="4152833" y="738161"/>
              <a:ext cx="2437798" cy="2786082"/>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C000"/>
                </a:solidFill>
                <a:effectLst>
                  <a:outerShdw blurRad="38100" dist="38100" dir="2700000" algn="tl">
                    <a:srgbClr val="000000">
                      <a:alpha val="43137"/>
                    </a:srgbClr>
                  </a:outerShdw>
                </a:effectLst>
              </a:endParaRPr>
            </a:p>
          </p:txBody>
        </p:sp>
      </p:grpSp>
      <p:grpSp>
        <p:nvGrpSpPr>
          <p:cNvPr id="6153" name="Group 26"/>
          <p:cNvGrpSpPr>
            <a:grpSpLocks/>
          </p:cNvGrpSpPr>
          <p:nvPr/>
        </p:nvGrpSpPr>
        <p:grpSpPr bwMode="auto">
          <a:xfrm>
            <a:off x="285750" y="3348038"/>
            <a:ext cx="4083050" cy="5768975"/>
            <a:chOff x="3795643" y="1023913"/>
            <a:chExt cx="3062357" cy="7691491"/>
          </a:xfrm>
        </p:grpSpPr>
        <p:sp>
          <p:nvSpPr>
            <p:cNvPr id="28" name="Hexagon 27"/>
            <p:cNvSpPr/>
            <p:nvPr/>
          </p:nvSpPr>
          <p:spPr>
            <a:xfrm>
              <a:off x="4143313" y="5930043"/>
              <a:ext cx="2438455" cy="2785361"/>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29" name="Hexagon 28"/>
            <p:cNvSpPr/>
            <p:nvPr/>
          </p:nvSpPr>
          <p:spPr>
            <a:xfrm>
              <a:off x="3795643" y="3184895"/>
              <a:ext cx="3062357" cy="3054162"/>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0" name="Hexagon 29"/>
            <p:cNvSpPr/>
            <p:nvPr/>
          </p:nvSpPr>
          <p:spPr>
            <a:xfrm>
              <a:off x="4143381" y="1023913"/>
              <a:ext cx="2437798" cy="2786082"/>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000" dirty="0">
                  <a:solidFill>
                    <a:srgbClr val="FFC000"/>
                  </a:solidFill>
                  <a:effectLst>
                    <a:outerShdw blurRad="38100" dist="38100" dir="2700000" algn="tl">
                      <a:srgbClr val="000000">
                        <a:alpha val="43137"/>
                      </a:srgbClr>
                    </a:outerShdw>
                  </a:effectLst>
                  <a:latin typeface="Arial" charset="0"/>
                </a:rPr>
                <a:t>Around The World</a:t>
              </a:r>
            </a:p>
            <a:p>
              <a:pPr algn="ctr">
                <a:defRPr/>
              </a:pPr>
              <a:r>
                <a:rPr lang="en-AU" sz="1000" dirty="0">
                  <a:solidFill>
                    <a:srgbClr val="FFF005"/>
                  </a:solidFill>
                </a:rPr>
                <a:t>Students take themselves on a tour of the world  visiting at least four (4) continents and six (6) countries.</a:t>
              </a:r>
            </a:p>
          </p:txBody>
        </p:sp>
      </p:grpSp>
      <p:grpSp>
        <p:nvGrpSpPr>
          <p:cNvPr id="6154" name="Group 30"/>
          <p:cNvGrpSpPr>
            <a:grpSpLocks/>
          </p:cNvGrpSpPr>
          <p:nvPr/>
        </p:nvGrpSpPr>
        <p:grpSpPr bwMode="auto">
          <a:xfrm>
            <a:off x="2667000" y="4365625"/>
            <a:ext cx="4083050" cy="5983288"/>
            <a:chOff x="3795643" y="738161"/>
            <a:chExt cx="3062357" cy="7977243"/>
          </a:xfrm>
        </p:grpSpPr>
        <p:sp>
          <p:nvSpPr>
            <p:cNvPr id="32" name="Hexagon 31"/>
            <p:cNvSpPr/>
            <p:nvPr/>
          </p:nvSpPr>
          <p:spPr>
            <a:xfrm>
              <a:off x="4143313" y="5930036"/>
              <a:ext cx="2438455" cy="2785368"/>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33" name="Hexagon 32"/>
            <p:cNvSpPr/>
            <p:nvPr/>
          </p:nvSpPr>
          <p:spPr>
            <a:xfrm>
              <a:off x="3795643" y="3184882"/>
              <a:ext cx="3062357" cy="3054169"/>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4" name="Hexagon 33"/>
            <p:cNvSpPr/>
            <p:nvPr/>
          </p:nvSpPr>
          <p:spPr>
            <a:xfrm>
              <a:off x="4143381" y="738161"/>
              <a:ext cx="2437798" cy="2786082"/>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srgbClr val="FFC000"/>
                  </a:solidFill>
                  <a:effectLst>
                    <a:outerShdw blurRad="38100" dist="38100" dir="2700000" algn="tl">
                      <a:srgbClr val="000000">
                        <a:alpha val="43137"/>
                      </a:srgbClr>
                    </a:outerShdw>
                  </a:effectLst>
                </a:rPr>
                <a:t>Portfolio</a:t>
              </a:r>
            </a:p>
            <a:p>
              <a:pPr algn="ctr" fontAlgn="auto">
                <a:spcBef>
                  <a:spcPts val="0"/>
                </a:spcBef>
                <a:spcAft>
                  <a:spcPts val="0"/>
                </a:spcAft>
                <a:defRPr/>
              </a:pPr>
              <a:r>
                <a:rPr lang="en-US" sz="1000" dirty="0">
                  <a:solidFill>
                    <a:srgbClr val="FFF005"/>
                  </a:solidFill>
                </a:rPr>
                <a:t>Students put together a collection of their work in a presentation package</a:t>
              </a:r>
            </a:p>
            <a:p>
              <a:pPr algn="ctr" fontAlgn="auto">
                <a:spcBef>
                  <a:spcPts val="0"/>
                </a:spcBef>
                <a:spcAft>
                  <a:spcPts val="0"/>
                </a:spcAft>
                <a:defRPr/>
              </a:pPr>
              <a:endParaRPr lang="en-US" sz="1800" dirty="0">
                <a:solidFill>
                  <a:srgbClr val="FFC000"/>
                </a:solidFill>
                <a:effectLst>
                  <a:outerShdw blurRad="38100" dist="38100" dir="2700000" algn="tl">
                    <a:srgbClr val="000000">
                      <a:alpha val="43137"/>
                    </a:srgbClr>
                  </a:outerShdw>
                </a:effectLst>
              </a:endParaRPr>
            </a:p>
          </p:txBody>
        </p:sp>
      </p:grpSp>
      <p:sp>
        <p:nvSpPr>
          <p:cNvPr id="36" name="Hexagon 35"/>
          <p:cNvSpPr/>
          <p:nvPr/>
        </p:nvSpPr>
        <p:spPr>
          <a:xfrm>
            <a:off x="3130550" y="4383088"/>
            <a:ext cx="3251200" cy="2089150"/>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endParaRPr lang="en-US" sz="1600" dirty="0">
              <a:ln w="19050">
                <a:solidFill>
                  <a:srgbClr val="FFC000"/>
                </a:solidFill>
              </a:ln>
              <a:solidFill>
                <a:srgbClr val="FFC000"/>
              </a:solidFill>
              <a:effectLst>
                <a:outerShdw blurRad="50800" dist="38100" dir="5400000" algn="t" rotWithShape="0">
                  <a:prstClr val="black">
                    <a:alpha val="40000"/>
                  </a:prstClr>
                </a:outerShdw>
              </a:effectLst>
            </a:endParaRPr>
          </a:p>
        </p:txBody>
      </p:sp>
      <p:sp>
        <p:nvSpPr>
          <p:cNvPr id="37" name="Hexagon 36"/>
          <p:cNvSpPr/>
          <p:nvPr/>
        </p:nvSpPr>
        <p:spPr>
          <a:xfrm>
            <a:off x="2774950" y="2092325"/>
            <a:ext cx="4083050" cy="2290763"/>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Hexagon 37"/>
          <p:cNvSpPr/>
          <p:nvPr/>
        </p:nvSpPr>
        <p:spPr>
          <a:xfrm>
            <a:off x="3205706" y="258953"/>
            <a:ext cx="3249356" cy="2088778"/>
          </a:xfrm>
          <a:prstGeom prst="hexag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srgbClr val="FFC000"/>
                </a:solidFill>
                <a:effectLst>
                  <a:outerShdw blurRad="38100" dist="38100" dir="2700000" algn="tl">
                    <a:srgbClr val="000000">
                      <a:alpha val="43137"/>
                    </a:srgbClr>
                  </a:outerShdw>
                </a:effectLst>
              </a:rPr>
              <a:t>Web </a:t>
            </a:r>
            <a:r>
              <a:rPr lang="en-US" sz="1800" dirty="0">
                <a:solidFill>
                  <a:srgbClr val="FFC000"/>
                </a:solidFill>
                <a:effectLst>
                  <a:outerShdw blurRad="38100" dist="38100" dir="2700000" algn="tl">
                    <a:srgbClr val="000000">
                      <a:alpha val="43137"/>
                    </a:srgbClr>
                  </a:outerShdw>
                </a:effectLst>
                <a:hlinkClick r:id="rId4" action="ppaction://hlinksldjump"/>
              </a:rPr>
              <a:t>Page</a:t>
            </a:r>
            <a:endParaRPr lang="en-US" sz="1800" dirty="0">
              <a:solidFill>
                <a:srgbClr val="FFC000"/>
              </a:solidFill>
              <a:effectLst>
                <a:outerShdw blurRad="38100" dist="38100" dir="2700000" algn="tl">
                  <a:srgbClr val="000000">
                    <a:alpha val="43137"/>
                  </a:srgbClr>
                </a:outerShdw>
              </a:effectLst>
            </a:endParaRPr>
          </a:p>
          <a:p>
            <a:pPr algn="ctr" fontAlgn="auto">
              <a:spcBef>
                <a:spcPts val="0"/>
              </a:spcBef>
              <a:spcAft>
                <a:spcPts val="0"/>
              </a:spcAft>
              <a:defRPr/>
            </a:pPr>
            <a:r>
              <a:rPr lang="en-US" sz="1800" dirty="0">
                <a:solidFill>
                  <a:srgbClr val="FFC000"/>
                </a:solidFill>
                <a:effectLst>
                  <a:outerShdw blurRad="38100" dist="38100" dir="2700000" algn="tl">
                    <a:srgbClr val="000000">
                      <a:alpha val="43137"/>
                    </a:srgbClr>
                  </a:outerShdw>
                </a:effectLst>
              </a:rPr>
              <a:t>Multimedia Gizmo</a:t>
            </a:r>
          </a:p>
          <a:p>
            <a:pPr algn="ctr" fontAlgn="auto">
              <a:spcBef>
                <a:spcPts val="0"/>
              </a:spcBef>
              <a:spcAft>
                <a:spcPts val="0"/>
              </a:spcAft>
              <a:defRPr/>
            </a:pPr>
            <a:r>
              <a:rPr lang="en-US" sz="1000" dirty="0">
                <a:solidFill>
                  <a:srgbClr val="FFF005"/>
                </a:solidFill>
              </a:rPr>
              <a:t>Students create a simple linear web page about a gizmo multimedia device such as a portable entertainment system.</a:t>
            </a:r>
          </a:p>
          <a:p>
            <a:pPr algn="ctr" fontAlgn="auto">
              <a:spcBef>
                <a:spcPts val="0"/>
              </a:spcBef>
              <a:spcAft>
                <a:spcPts val="0"/>
              </a:spcAft>
              <a:defRPr/>
            </a:pPr>
            <a:endParaRPr lang="en-US" sz="1800" dirty="0">
              <a:solidFill>
                <a:srgbClr val="FFC000"/>
              </a:solidFill>
              <a:effectLst>
                <a:outerShdw blurRad="38100" dist="38100" dir="2700000" algn="tl">
                  <a:srgbClr val="000000">
                    <a:alpha val="43137"/>
                  </a:srgbClr>
                </a:outerShdw>
              </a:effectLst>
            </a:endParaRPr>
          </a:p>
        </p:txBody>
      </p:sp>
      <p:pic>
        <p:nvPicPr>
          <p:cNvPr id="6182" name="Picture 38" descr="Corpus Logo new"/>
          <p:cNvPicPr>
            <a:picLocks noChangeAspect="1" noChangeArrowheads="1"/>
          </p:cNvPicPr>
          <p:nvPr/>
        </p:nvPicPr>
        <p:blipFill>
          <a:blip r:embed="rId5">
            <a:clrChange>
              <a:clrFrom>
                <a:srgbClr val="FDFDFD"/>
              </a:clrFrom>
              <a:clrTo>
                <a:srgbClr val="FDFDFD">
                  <a:alpha val="0"/>
                </a:srgbClr>
              </a:clrTo>
            </a:clrChange>
          </a:blip>
          <a:srcRect l="25000" r="25000" b="27003"/>
          <a:stretch>
            <a:fillRect/>
          </a:stretch>
        </p:blipFill>
        <p:spPr bwMode="auto">
          <a:xfrm>
            <a:off x="304800" y="5791200"/>
            <a:ext cx="762000" cy="823913"/>
          </a:xfrm>
          <a:prstGeom prst="rect">
            <a:avLst/>
          </a:prstGeom>
          <a:noFill/>
          <a:ln w="25400">
            <a:solidFill>
              <a:srgbClr val="085091"/>
            </a:solidFill>
            <a:miter lim="800000"/>
            <a:headEnd/>
            <a:tailEnd/>
          </a:ln>
        </p:spPr>
      </p:pic>
      <p:pic>
        <p:nvPicPr>
          <p:cNvPr id="35" name="Picture 4"/>
          <p:cNvPicPr>
            <a:picLocks noChangeAspect="1" noChangeArrowheads="1"/>
          </p:cNvPicPr>
          <p:nvPr/>
        </p:nvPicPr>
        <p:blipFill>
          <a:blip r:embed="rId6"/>
          <a:srcRect/>
          <a:stretch>
            <a:fillRect/>
          </a:stretch>
        </p:blipFill>
        <p:spPr bwMode="auto">
          <a:xfrm>
            <a:off x="7102475" y="7313613"/>
            <a:ext cx="1614488" cy="534987"/>
          </a:xfrm>
          <a:prstGeom prst="rect">
            <a:avLst/>
          </a:prstGeom>
          <a:noFill/>
          <a:ln w="9525">
            <a:noFill/>
            <a:miter lim="800000"/>
            <a:headEnd/>
            <a:tailEnd/>
          </a:ln>
        </p:spPr>
      </p:pic>
      <p:sp>
        <p:nvSpPr>
          <p:cNvPr id="2" name="Action Button: Custom 1">
            <a:hlinkClick r:id="" action="ppaction://noaction" highlightClick="1"/>
          </p:cNvPr>
          <p:cNvSpPr/>
          <p:nvPr/>
        </p:nvSpPr>
        <p:spPr>
          <a:xfrm>
            <a:off x="6892925" y="7037388"/>
            <a:ext cx="2116138" cy="35242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Introduction</a:t>
            </a:r>
            <a:endParaRPr lang="en-AU" sz="1800" dirty="0"/>
          </a:p>
        </p:txBody>
      </p:sp>
      <p:sp>
        <p:nvSpPr>
          <p:cNvPr id="3" name="Rectangle 2"/>
          <p:cNvSpPr/>
          <p:nvPr/>
        </p:nvSpPr>
        <p:spPr>
          <a:xfrm>
            <a:off x="6223000" y="3632200"/>
            <a:ext cx="2044700" cy="1463675"/>
          </a:xfrm>
          <a:prstGeom prst="rect">
            <a:avLst/>
          </a:prstGeom>
        </p:spPr>
        <p:txBody>
          <a:bodyPr>
            <a:spAutoFit/>
          </a:bodyPr>
          <a:lstStyle/>
          <a:p>
            <a:pPr>
              <a:defRPr/>
            </a:pPr>
            <a:endParaRPr lang="en-AU" sz="1000" dirty="0">
              <a:solidFill>
                <a:srgbClr val="FFF005"/>
              </a:solidFill>
              <a:latin typeface="+mn-lt"/>
              <a:ea typeface="+mn-ea"/>
              <a:cs typeface="+mn-cs"/>
            </a:endParaRPr>
          </a:p>
          <a:p>
            <a:pPr algn="ctr">
              <a:defRPr/>
            </a:pPr>
            <a:r>
              <a:rPr lang="en-US" sz="2000" dirty="0">
                <a:solidFill>
                  <a:srgbClr val="FFC000"/>
                </a:solidFill>
                <a:effectLst>
                  <a:outerShdw blurRad="38100" dist="38100" dir="2700000" algn="tl">
                    <a:srgbClr val="000000">
                      <a:alpha val="43137"/>
                    </a:srgbClr>
                  </a:outerShdw>
                </a:effectLst>
                <a:latin typeface="Arial" charset="0"/>
                <a:ea typeface="+mn-ea"/>
                <a:cs typeface="+mn-cs"/>
              </a:rPr>
              <a:t>Radio Jingle</a:t>
            </a:r>
          </a:p>
          <a:p>
            <a:pPr>
              <a:defRPr/>
            </a:pPr>
            <a:r>
              <a:rPr lang="en-AU" sz="1000" dirty="0">
                <a:solidFill>
                  <a:srgbClr val="FFF005"/>
                </a:solidFill>
                <a:latin typeface="+mn-lt"/>
                <a:ea typeface="+mn-ea"/>
                <a:cs typeface="+mn-cs"/>
              </a:rPr>
              <a:t>Students create a radio quality advertisement  jingle with clip tracks, effects such as fade in/out, echo or warble etc. and add voice over to create a 30 second jingle.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1000" fill="hold"/>
                                        <p:tgtEl>
                                          <p:spTgt spid="4"/>
                                        </p:tgtEl>
                                        <p:attrNameLst>
                                          <p:attrName>r</p:attrName>
                                        </p:attrNameLst>
                                      </p:cBhvr>
                                    </p:animRot>
                                  </p:childTnLst>
                                </p:cTn>
                              </p:par>
                            </p:childTnLst>
                          </p:cTn>
                        </p:par>
                        <p:par>
                          <p:cTn id="7" fill="hold">
                            <p:stCondLst>
                              <p:cond delay="1000"/>
                            </p:stCondLst>
                            <p:childTnLst>
                              <p:par>
                                <p:cTn id="8" presetID="49" presetClass="entr" presetSubtype="0" decel="100000" fill="hold" nodeType="afterEffect">
                                  <p:stCondLst>
                                    <p:cond delay="0"/>
                                  </p:stCondLst>
                                  <p:childTnLst>
                                    <p:set>
                                      <p:cBhvr>
                                        <p:cTn id="9" dur="1" fill="hold">
                                          <p:stCondLst>
                                            <p:cond delay="0"/>
                                          </p:stCondLst>
                                        </p:cTn>
                                        <p:tgtEl>
                                          <p:spTgt spid="6182"/>
                                        </p:tgtEl>
                                        <p:attrNameLst>
                                          <p:attrName>style.visibility</p:attrName>
                                        </p:attrNameLst>
                                      </p:cBhvr>
                                      <p:to>
                                        <p:strVal val="visible"/>
                                      </p:to>
                                    </p:set>
                                    <p:anim calcmode="lin" valueType="num">
                                      <p:cBhvr>
                                        <p:cTn id="10" dur="500" fill="hold"/>
                                        <p:tgtEl>
                                          <p:spTgt spid="6182"/>
                                        </p:tgtEl>
                                        <p:attrNameLst>
                                          <p:attrName>ppt_w</p:attrName>
                                        </p:attrNameLst>
                                      </p:cBhvr>
                                      <p:tavLst>
                                        <p:tav tm="0">
                                          <p:val>
                                            <p:fltVal val="0"/>
                                          </p:val>
                                        </p:tav>
                                        <p:tav tm="100000">
                                          <p:val>
                                            <p:strVal val="#ppt_w"/>
                                          </p:val>
                                        </p:tav>
                                      </p:tavLst>
                                    </p:anim>
                                    <p:anim calcmode="lin" valueType="num">
                                      <p:cBhvr>
                                        <p:cTn id="11" dur="500" fill="hold"/>
                                        <p:tgtEl>
                                          <p:spTgt spid="6182"/>
                                        </p:tgtEl>
                                        <p:attrNameLst>
                                          <p:attrName>ppt_h</p:attrName>
                                        </p:attrNameLst>
                                      </p:cBhvr>
                                      <p:tavLst>
                                        <p:tav tm="0">
                                          <p:val>
                                            <p:fltVal val="0"/>
                                          </p:val>
                                        </p:tav>
                                        <p:tav tm="100000">
                                          <p:val>
                                            <p:strVal val="#ppt_h"/>
                                          </p:val>
                                        </p:tav>
                                      </p:tavLst>
                                    </p:anim>
                                    <p:anim calcmode="lin" valueType="num">
                                      <p:cBhvr>
                                        <p:cTn id="12" dur="500" fill="hold"/>
                                        <p:tgtEl>
                                          <p:spTgt spid="6182"/>
                                        </p:tgtEl>
                                        <p:attrNameLst>
                                          <p:attrName>style.rotation</p:attrName>
                                        </p:attrNameLst>
                                      </p:cBhvr>
                                      <p:tavLst>
                                        <p:tav tm="0">
                                          <p:val>
                                            <p:fltVal val="360"/>
                                          </p:val>
                                        </p:tav>
                                        <p:tav tm="100000">
                                          <p:val>
                                            <p:fltVal val="0"/>
                                          </p:val>
                                        </p:tav>
                                      </p:tavLst>
                                    </p:anim>
                                    <p:animEffect transition="in" filter="fade">
                                      <p:cBhvr>
                                        <p:cTn id="13" dur="500"/>
                                        <p:tgtEl>
                                          <p:spTgt spid="6182"/>
                                        </p:tgtEl>
                                      </p:cBhvr>
                                    </p:animEffect>
                                  </p:childTnLst>
                                </p:cTn>
                              </p:par>
                            </p:childTnLst>
                          </p:cTn>
                        </p:par>
                        <p:par>
                          <p:cTn id="14" fill="hold">
                            <p:stCondLst>
                              <p:cond delay="1500"/>
                            </p:stCondLst>
                            <p:childTnLst>
                              <p:par>
                                <p:cTn id="15" presetID="64" presetClass="path" presetSubtype="0" accel="50000" decel="50000" fill="hold" grpId="0" nodeType="afterEffect">
                                  <p:stCondLst>
                                    <p:cond delay="0"/>
                                  </p:stCondLst>
                                  <p:childTnLst>
                                    <p:animMotion origin="layout" path="M -4.44444E-6 -1.85185E-6 L 0.0007 -0.12129 " pathEditMode="relative" rAng="0" ptsTypes="AA">
                                      <p:cBhvr>
                                        <p:cTn id="16" dur="2000" fill="hold"/>
                                        <p:tgtEl>
                                          <p:spTgt spid="2"/>
                                        </p:tgtEl>
                                        <p:attrNameLst>
                                          <p:attrName>ppt_x</p:attrName>
                                          <p:attrName>ppt_y</p:attrName>
                                        </p:attrNameLst>
                                      </p:cBhvr>
                                      <p:rCtr x="35" y="-6065"/>
                                    </p:animMotion>
                                  </p:childTnLst>
                                </p:cTn>
                              </p:par>
                              <p:par>
                                <p:cTn id="17" presetID="0" presetClass="path" presetSubtype="0" accel="50000" decel="50000" fill="hold" nodeType="withEffect">
                                  <p:stCondLst>
                                    <p:cond delay="0"/>
                                  </p:stCondLst>
                                  <p:childTnLst>
                                    <p:animMotion origin="layout" path="M 7.77778E-6 -4.44444E-6 L 7.77778E-6 -0.12593 " pathEditMode="relative" ptsTypes="AA">
                                      <p:cBhvr>
                                        <p:cTn id="18" dur="2000" fill="hold"/>
                                        <p:tgtEl>
                                          <p:spTgt spid="35"/>
                                        </p:tgtEl>
                                        <p:attrNameLst>
                                          <p:attrName>ppt_x,ppt_y</p:attrName>
                                        </p:attrNameLst>
                                      </p:cBhvr>
                                    </p:animMotion>
                                  </p:childTnLst>
                                </p:cTn>
                              </p:par>
                            </p:childTnLst>
                          </p:cTn>
                        </p:par>
                        <p:par>
                          <p:cTn id="19" fill="hold">
                            <p:stCondLst>
                              <p:cond delay="3500"/>
                            </p:stCondLst>
                            <p:childTnLst>
                              <p:par>
                                <p:cTn id="20" presetID="2" presetClass="exit" presetSubtype="4" fill="hold" nodeType="afterEffect">
                                  <p:stCondLst>
                                    <p:cond delay="0"/>
                                  </p:stCondLst>
                                  <p:childTnLst>
                                    <p:anim calcmode="lin" valueType="num">
                                      <p:cBhvr additive="base">
                                        <p:cTn id="21" dur="500"/>
                                        <p:tgtEl>
                                          <p:spTgt spid="35"/>
                                        </p:tgtEl>
                                        <p:attrNameLst>
                                          <p:attrName>ppt_x</p:attrName>
                                        </p:attrNameLst>
                                      </p:cBhvr>
                                      <p:tavLst>
                                        <p:tav tm="0">
                                          <p:val>
                                            <p:strVal val="ppt_x"/>
                                          </p:val>
                                        </p:tav>
                                        <p:tav tm="100000">
                                          <p:val>
                                            <p:strVal val="ppt_x"/>
                                          </p:val>
                                        </p:tav>
                                      </p:tavLst>
                                    </p:anim>
                                    <p:anim calcmode="lin" valueType="num">
                                      <p:cBhvr additive="base">
                                        <p:cTn id="22" dur="500"/>
                                        <p:tgtEl>
                                          <p:spTgt spid="35"/>
                                        </p:tgtEl>
                                        <p:attrNameLst>
                                          <p:attrName>ppt_y</p:attrName>
                                        </p:attrNameLst>
                                      </p:cBhvr>
                                      <p:tavLst>
                                        <p:tav tm="0">
                                          <p:val>
                                            <p:strVal val="ppt_y"/>
                                          </p:val>
                                        </p:tav>
                                        <p:tav tm="100000">
                                          <p:val>
                                            <p:strVal val="1+ppt_h/2"/>
                                          </p:val>
                                        </p:tav>
                                      </p:tavLst>
                                    </p:anim>
                                    <p:set>
                                      <p:cBhvr>
                                        <p:cTn id="23"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1" name="TextBox 7"/>
          <p:cNvSpPr txBox="1">
            <a:spLocks noChangeArrowheads="1"/>
          </p:cNvSpPr>
          <p:nvPr/>
        </p:nvSpPr>
        <p:spPr bwMode="auto">
          <a:xfrm>
            <a:off x="952500" y="268288"/>
            <a:ext cx="7024688" cy="641350"/>
          </a:xfrm>
          <a:prstGeom prst="rect">
            <a:avLst/>
          </a:prstGeom>
          <a:noFill/>
          <a:ln w="9525">
            <a:noFill/>
            <a:miter lim="800000"/>
            <a:headEnd/>
            <a:tailEnd/>
          </a:ln>
        </p:spPr>
        <p:txBody>
          <a:bodyPr>
            <a:spAutoFit/>
          </a:bodyPr>
          <a:lstStyle/>
          <a:p>
            <a:pPr>
              <a:defRPr/>
            </a:pPr>
            <a:r>
              <a:rPr lang="en-US" sz="3600">
                <a:effectLst>
                  <a:outerShdw blurRad="38100" dist="38100" dir="2700000" algn="tl">
                    <a:srgbClr val="04617B"/>
                  </a:outerShdw>
                </a:effectLst>
                <a:latin typeface="Constantia" pitchFamily="18" charset="0"/>
                <a:ea typeface="+mn-ea"/>
                <a:cs typeface="+mn-cs"/>
              </a:rPr>
              <a:t>Multimedia Year 10</a:t>
            </a:r>
            <a:endParaRPr lang="en-US" sz="3600">
              <a:latin typeface="Constantia" pitchFamily="18" charset="0"/>
              <a:ea typeface="+mn-ea"/>
              <a:cs typeface="+mn-cs"/>
            </a:endParaRPr>
          </a:p>
        </p:txBody>
      </p:sp>
      <p:sp>
        <p:nvSpPr>
          <p:cNvPr id="8194" name="TextBox 5"/>
          <p:cNvSpPr txBox="1">
            <a:spLocks noChangeArrowheads="1"/>
          </p:cNvSpPr>
          <p:nvPr/>
        </p:nvSpPr>
        <p:spPr bwMode="auto">
          <a:xfrm>
            <a:off x="1752600" y="838200"/>
            <a:ext cx="6953250" cy="5035550"/>
          </a:xfrm>
          <a:prstGeom prst="rect">
            <a:avLst/>
          </a:prstGeom>
          <a:noFill/>
          <a:ln w="9525">
            <a:noFill/>
            <a:miter lim="800000"/>
            <a:headEnd/>
            <a:tailEnd/>
          </a:ln>
        </p:spPr>
        <p:txBody>
          <a:bodyPr>
            <a:prstTxWarp prst="textNoShape">
              <a:avLst/>
            </a:prstTxWarp>
            <a:spAutoFit/>
          </a:bodyPr>
          <a:lstStyle/>
          <a:p>
            <a:r>
              <a:rPr lang="en-US" sz="1800" b="1">
                <a:solidFill>
                  <a:schemeClr val="tx2"/>
                </a:solidFill>
                <a:latin typeface="Constantia" pitchFamily="-72" charset="0"/>
              </a:rPr>
              <a:t>Multimedia</a:t>
            </a:r>
            <a:r>
              <a:rPr lang="en-US" sz="1800" b="1">
                <a:solidFill>
                  <a:srgbClr val="FFF005"/>
                </a:solidFill>
                <a:latin typeface="Constantia" pitchFamily="-72" charset="0"/>
              </a:rPr>
              <a:t> will introduce you to the broad range of software and  hardware used in Upper School IT and Business subjects. </a:t>
            </a:r>
          </a:p>
          <a:p>
            <a:r>
              <a:rPr lang="en-US" sz="1800">
                <a:solidFill>
                  <a:srgbClr val="FFF005"/>
                </a:solidFill>
                <a:latin typeface="Constantia" pitchFamily="-72" charset="0"/>
              </a:rPr>
              <a:t> </a:t>
            </a:r>
          </a:p>
          <a:p>
            <a:r>
              <a:rPr lang="en-US" sz="1800">
                <a:solidFill>
                  <a:srgbClr val="FFF005"/>
                </a:solidFill>
                <a:latin typeface="Constantia" pitchFamily="-72" charset="0"/>
              </a:rPr>
              <a:t>It will also help you understand how to use the complete</a:t>
            </a:r>
            <a:r>
              <a:rPr lang="en-US" sz="1800">
                <a:solidFill>
                  <a:srgbClr val="150971"/>
                </a:solidFill>
                <a:latin typeface="Constantia" pitchFamily="-72" charset="0"/>
              </a:rPr>
              <a:t> </a:t>
            </a:r>
            <a:r>
              <a:rPr lang="en-US" sz="1800">
                <a:solidFill>
                  <a:schemeClr val="tx2"/>
                </a:solidFill>
                <a:latin typeface="Constantia" pitchFamily="-72" charset="0"/>
              </a:rPr>
              <a:t>“Technology Process”</a:t>
            </a:r>
            <a:r>
              <a:rPr lang="en-US" sz="1800">
                <a:solidFill>
                  <a:srgbClr val="150971"/>
                </a:solidFill>
                <a:latin typeface="Constantia" pitchFamily="-72" charset="0"/>
              </a:rPr>
              <a:t> </a:t>
            </a:r>
            <a:r>
              <a:rPr lang="en-US" sz="1800">
                <a:solidFill>
                  <a:srgbClr val="FFF005"/>
                </a:solidFill>
                <a:latin typeface="Constantia" pitchFamily="-72" charset="0"/>
              </a:rPr>
              <a:t>when tackling the practical problem-solving challenges found in any Technology &amp; Enterprise subject.</a:t>
            </a:r>
          </a:p>
          <a:p>
            <a:r>
              <a:rPr lang="en-US" sz="1800">
                <a:solidFill>
                  <a:schemeClr val="tx2"/>
                </a:solidFill>
                <a:latin typeface="Constantia" pitchFamily="-72" charset="0"/>
              </a:rPr>
              <a:t> </a:t>
            </a:r>
          </a:p>
          <a:p>
            <a:r>
              <a:rPr lang="en-US" sz="1800" b="1">
                <a:solidFill>
                  <a:schemeClr val="tx2"/>
                </a:solidFill>
                <a:latin typeface="Constantia" pitchFamily="-72" charset="0"/>
              </a:rPr>
              <a:t>COURSE DESCRIPTION</a:t>
            </a:r>
            <a:r>
              <a:rPr lang="en-US" sz="1800">
                <a:solidFill>
                  <a:schemeClr val="tx2"/>
                </a:solidFill>
                <a:latin typeface="Constantia" pitchFamily="-72" charset="0"/>
              </a:rPr>
              <a:t>:</a:t>
            </a:r>
            <a:r>
              <a:rPr lang="en-US" sz="1800">
                <a:solidFill>
                  <a:srgbClr val="150971"/>
                </a:solidFill>
                <a:latin typeface="Constantia" pitchFamily="-72" charset="0"/>
              </a:rPr>
              <a:t> </a:t>
            </a:r>
            <a:r>
              <a:rPr lang="en-US" sz="1800">
                <a:solidFill>
                  <a:srgbClr val="FFF005"/>
                </a:solidFill>
                <a:latin typeface="Constantia" pitchFamily="-72" charset="0"/>
              </a:rPr>
              <a:t>Multimedia is the perfect place to blend together your creative and artistic flair with your logical and systematic techno-thinking.</a:t>
            </a:r>
          </a:p>
          <a:p>
            <a:r>
              <a:rPr lang="en-US" sz="1800">
                <a:solidFill>
                  <a:srgbClr val="FFF005"/>
                </a:solidFill>
                <a:latin typeface="Constantia" pitchFamily="-72" charset="0"/>
              </a:rPr>
              <a:t>Students will explore digital photography and may use webcams, scanners, microphones etc. to create fantastic multimedia presentations including  2D animations, vector and bitmap graphics, interactive multimedia presentations which may include animated images,  movies, claymations, animated diagrams, concept maps, photo morphing, photo imaging, audio files, web pages and simple graphics programming.</a:t>
            </a:r>
          </a:p>
          <a:p>
            <a:endParaRPr lang="en-US" sz="1800">
              <a:latin typeface="Constantia" pitchFamily="-72" charset="0"/>
            </a:endParaRPr>
          </a:p>
        </p:txBody>
      </p:sp>
      <p:sp>
        <p:nvSpPr>
          <p:cNvPr id="7173" name="Rectangle 5"/>
          <p:cNvSpPr>
            <a:spLocks noGrp="1"/>
          </p:cNvSpPr>
          <p:nvPr>
            <p:ph type="title" idx="4294967295"/>
          </p:nvPr>
        </p:nvSpPr>
        <p:spPr>
          <a:xfrm>
            <a:off x="-3810000" y="6926263"/>
            <a:ext cx="8229600" cy="1143000"/>
          </a:xfrm>
        </p:spPr>
        <p:txBody>
          <a:bodyPr/>
          <a:lstStyle/>
          <a:p>
            <a:pPr eaLnBrk="1" hangingPunct="1">
              <a:defRPr/>
            </a:pPr>
            <a:r>
              <a:rPr lang="en-US" dirty="0" smtClean="0">
                <a:effectLst>
                  <a:outerShdw blurRad="38100" dist="38100" dir="2700000" algn="tl">
                    <a:srgbClr val="FFFFFF"/>
                  </a:outerShdw>
                </a:effectLst>
                <a:latin typeface="Calibri" pitchFamily="34" charset="0"/>
                <a:ea typeface="+mj-ea"/>
                <a:cs typeface="+mj-cs"/>
              </a:rPr>
              <a:t>About</a:t>
            </a:r>
            <a:endParaRPr lang="en-US" dirty="0" smtClean="0">
              <a:latin typeface="Calibri" pitchFamily="34" charset="0"/>
              <a:ea typeface="+mj-ea"/>
              <a:cs typeface="+mj-cs"/>
            </a:endParaRPr>
          </a:p>
        </p:txBody>
      </p:sp>
      <p:pic>
        <p:nvPicPr>
          <p:cNvPr id="7174" name="Picture 6" descr="Corpus Logo new"/>
          <p:cNvPicPr>
            <a:picLocks noChangeAspect="1" noChangeArrowheads="1"/>
          </p:cNvPicPr>
          <p:nvPr/>
        </p:nvPicPr>
        <p:blipFill>
          <a:blip r:embed="rId3">
            <a:clrChange>
              <a:clrFrom>
                <a:srgbClr val="FDFDFD"/>
              </a:clrFrom>
              <a:clrTo>
                <a:srgbClr val="FDFDFD">
                  <a:alpha val="0"/>
                </a:srgbClr>
              </a:clrTo>
            </a:clrChange>
          </a:blip>
          <a:srcRect l="25000" r="25000" b="27003"/>
          <a:stretch>
            <a:fillRect/>
          </a:stretch>
        </p:blipFill>
        <p:spPr bwMode="auto">
          <a:xfrm>
            <a:off x="304800" y="5791200"/>
            <a:ext cx="762000" cy="823913"/>
          </a:xfrm>
          <a:prstGeom prst="rect">
            <a:avLst/>
          </a:prstGeom>
          <a:noFill/>
          <a:ln w="25400">
            <a:solidFill>
              <a:srgbClr val="085091"/>
            </a:solidFill>
            <a:miter lim="800000"/>
            <a:headEnd/>
            <a:tailEnd/>
          </a:ln>
        </p:spPr>
      </p:pic>
      <p:pic>
        <p:nvPicPr>
          <p:cNvPr id="8" name="Picture 4"/>
          <p:cNvPicPr>
            <a:picLocks noChangeAspect="1" noChangeArrowheads="1"/>
          </p:cNvPicPr>
          <p:nvPr/>
        </p:nvPicPr>
        <p:blipFill>
          <a:blip r:embed="rId4"/>
          <a:srcRect/>
          <a:stretch>
            <a:fillRect/>
          </a:stretch>
        </p:blipFill>
        <p:spPr bwMode="auto">
          <a:xfrm>
            <a:off x="7102475" y="7313613"/>
            <a:ext cx="1614488" cy="534987"/>
          </a:xfrm>
          <a:prstGeom prst="rect">
            <a:avLst/>
          </a:prstGeom>
          <a:noFill/>
          <a:ln w="9525">
            <a:noFill/>
            <a:miter lim="800000"/>
            <a:headEnd/>
            <a:tailEnd/>
          </a:ln>
        </p:spPr>
      </p:pic>
      <p:sp>
        <p:nvSpPr>
          <p:cNvPr id="7" name="Action Button: Custom 6">
            <a:hlinkClick r:id="" action="ppaction://noaction" highlightClick="1"/>
          </p:cNvPr>
          <p:cNvSpPr/>
          <p:nvPr/>
        </p:nvSpPr>
        <p:spPr>
          <a:xfrm>
            <a:off x="6892925" y="7037388"/>
            <a:ext cx="2116138" cy="35242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About</a:t>
            </a:r>
            <a:endParaRPr lang="en-AU"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p:cTn id="7" dur="500" fill="hold"/>
                                        <p:tgtEl>
                                          <p:spTgt spid="7174"/>
                                        </p:tgtEl>
                                        <p:attrNameLst>
                                          <p:attrName>ppt_w</p:attrName>
                                        </p:attrNameLst>
                                      </p:cBhvr>
                                      <p:tavLst>
                                        <p:tav tm="0">
                                          <p:val>
                                            <p:fltVal val="0"/>
                                          </p:val>
                                        </p:tav>
                                        <p:tav tm="100000">
                                          <p:val>
                                            <p:strVal val="#ppt_w"/>
                                          </p:val>
                                        </p:tav>
                                      </p:tavLst>
                                    </p:anim>
                                    <p:anim calcmode="lin" valueType="num">
                                      <p:cBhvr>
                                        <p:cTn id="8" dur="500" fill="hold"/>
                                        <p:tgtEl>
                                          <p:spTgt spid="7174"/>
                                        </p:tgtEl>
                                        <p:attrNameLst>
                                          <p:attrName>ppt_h</p:attrName>
                                        </p:attrNameLst>
                                      </p:cBhvr>
                                      <p:tavLst>
                                        <p:tav tm="0">
                                          <p:val>
                                            <p:fltVal val="0"/>
                                          </p:val>
                                        </p:tav>
                                        <p:tav tm="100000">
                                          <p:val>
                                            <p:strVal val="#ppt_h"/>
                                          </p:val>
                                        </p:tav>
                                      </p:tavLst>
                                    </p:anim>
                                    <p:anim calcmode="lin" valueType="num">
                                      <p:cBhvr>
                                        <p:cTn id="9" dur="500" fill="hold"/>
                                        <p:tgtEl>
                                          <p:spTgt spid="7174"/>
                                        </p:tgtEl>
                                        <p:attrNameLst>
                                          <p:attrName>style.rotation</p:attrName>
                                        </p:attrNameLst>
                                      </p:cBhvr>
                                      <p:tavLst>
                                        <p:tav tm="0">
                                          <p:val>
                                            <p:fltVal val="360"/>
                                          </p:val>
                                        </p:tav>
                                        <p:tav tm="100000">
                                          <p:val>
                                            <p:fltVal val="0"/>
                                          </p:val>
                                        </p:tav>
                                      </p:tavLst>
                                    </p:anim>
                                    <p:animEffect transition="in" filter="fade">
                                      <p:cBhvr>
                                        <p:cTn id="10" dur="500"/>
                                        <p:tgtEl>
                                          <p:spTgt spid="7174"/>
                                        </p:tgtEl>
                                      </p:cBhvr>
                                    </p:animEffect>
                                  </p:childTnLst>
                                </p:cTn>
                              </p:par>
                              <p:par>
                                <p:cTn id="11" presetID="64" presetClass="path" presetSubtype="0" accel="50000" decel="50000" fill="hold" grpId="0" nodeType="withEffect">
                                  <p:stCondLst>
                                    <p:cond delay="0"/>
                                  </p:stCondLst>
                                  <p:childTnLst>
                                    <p:animMotion origin="layout" path="M -4.44444E-6 -1.85185E-6 L 0.0007 -0.12129 " pathEditMode="relative" rAng="0" ptsTypes="AA">
                                      <p:cBhvr>
                                        <p:cTn id="12" dur="2000" fill="hold"/>
                                        <p:tgtEl>
                                          <p:spTgt spid="7"/>
                                        </p:tgtEl>
                                        <p:attrNameLst>
                                          <p:attrName>ppt_x</p:attrName>
                                          <p:attrName>ppt_y</p:attrName>
                                        </p:attrNameLst>
                                      </p:cBhvr>
                                      <p:rCtr x="35" y="-6065"/>
                                    </p:animMotion>
                                  </p:childTnLst>
                                </p:cTn>
                              </p:par>
                              <p:par>
                                <p:cTn id="13" presetID="0" presetClass="path" presetSubtype="0" accel="50000" decel="50000" fill="hold" nodeType="withEffect">
                                  <p:stCondLst>
                                    <p:cond delay="0"/>
                                  </p:stCondLst>
                                  <p:childTnLst>
                                    <p:animMotion origin="layout" path="M 7.77778E-6 -4.44444E-6 L 7.77778E-6 -0.12593 " pathEditMode="relative" ptsTypes="AA">
                                      <p:cBhvr>
                                        <p:cTn id="14" dur="2000" fill="hold"/>
                                        <p:tgtEl>
                                          <p:spTgt spid="8"/>
                                        </p:tgtEl>
                                        <p:attrNameLst>
                                          <p:attrName>ppt_x,ppt_y</p:attrName>
                                        </p:attrNameLst>
                                      </p:cBhvr>
                                    </p:animMotion>
                                  </p:childTnLst>
                                </p:cTn>
                              </p:par>
                              <p:par>
                                <p:cTn id="15" presetID="2" presetClass="exit" presetSubtype="4" fill="hold" nodeType="withEffect">
                                  <p:stCondLst>
                                    <p:cond delay="0"/>
                                  </p:stCondLst>
                                  <p:childTnLst>
                                    <p:anim calcmode="lin" valueType="num">
                                      <p:cBhvr additive="base">
                                        <p:cTn id="16" dur="500"/>
                                        <p:tgtEl>
                                          <p:spTgt spid="8"/>
                                        </p:tgtEl>
                                        <p:attrNameLst>
                                          <p:attrName>ppt_x</p:attrName>
                                        </p:attrNameLst>
                                      </p:cBhvr>
                                      <p:tavLst>
                                        <p:tav tm="0">
                                          <p:val>
                                            <p:strVal val="ppt_x"/>
                                          </p:val>
                                        </p:tav>
                                        <p:tav tm="100000">
                                          <p:val>
                                            <p:strVal val="ppt_x"/>
                                          </p:val>
                                        </p:tav>
                                      </p:tavLst>
                                    </p:anim>
                                    <p:anim calcmode="lin" valueType="num">
                                      <p:cBhvr additive="base">
                                        <p:cTn id="17" dur="500"/>
                                        <p:tgtEl>
                                          <p:spTgt spid="8"/>
                                        </p:tgtEl>
                                        <p:attrNameLst>
                                          <p:attrName>ppt_y</p:attrName>
                                        </p:attrNameLst>
                                      </p:cBhvr>
                                      <p:tavLst>
                                        <p:tav tm="0">
                                          <p:val>
                                            <p:strVal val="ppt_y"/>
                                          </p:val>
                                        </p:tav>
                                        <p:tav tm="100000">
                                          <p:val>
                                            <p:strVal val="1+ppt_h/2"/>
                                          </p:val>
                                        </p:tav>
                                      </p:tavLst>
                                    </p:anim>
                                    <p:set>
                                      <p:cBhvr>
                                        <p:cTn id="1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1" name="TextBox 5"/>
          <p:cNvSpPr txBox="1">
            <a:spLocks noChangeArrowheads="1"/>
          </p:cNvSpPr>
          <p:nvPr/>
        </p:nvSpPr>
        <p:spPr bwMode="auto">
          <a:xfrm>
            <a:off x="990600" y="1371600"/>
            <a:ext cx="7924800" cy="4486275"/>
          </a:xfrm>
          <a:prstGeom prst="rect">
            <a:avLst/>
          </a:prstGeom>
          <a:noFill/>
          <a:ln w="9525">
            <a:noFill/>
            <a:miter lim="800000"/>
            <a:headEnd/>
            <a:tailEnd/>
          </a:ln>
        </p:spPr>
        <p:txBody>
          <a:bodyPr>
            <a:prstTxWarp prst="textNoShape">
              <a:avLst/>
            </a:prstTxWarp>
            <a:spAutoFit/>
          </a:bodyPr>
          <a:lstStyle/>
          <a:p>
            <a:r>
              <a:rPr lang="en-AU" sz="1800" b="1">
                <a:latin typeface="Constantia" pitchFamily="-72" charset="0"/>
              </a:rPr>
              <a:t>Using the </a:t>
            </a:r>
            <a:r>
              <a:rPr lang="en-AU" sz="1800" b="1">
                <a:solidFill>
                  <a:srgbClr val="FFC000"/>
                </a:solidFill>
                <a:latin typeface="Constantia" pitchFamily="-72" charset="0"/>
              </a:rPr>
              <a:t>Technology Process</a:t>
            </a:r>
          </a:p>
          <a:p>
            <a:r>
              <a:rPr lang="en-AU" sz="1800" b="1">
                <a:latin typeface="Constantia" pitchFamily="-72" charset="0"/>
              </a:rPr>
              <a:t>Students create a chart in </a:t>
            </a:r>
            <a:r>
              <a:rPr lang="en-AU" sz="1800" b="1">
                <a:solidFill>
                  <a:srgbClr val="FFC000"/>
                </a:solidFill>
                <a:latin typeface="Constantia" pitchFamily="-72" charset="0"/>
              </a:rPr>
              <a:t>Inspiration</a:t>
            </a:r>
            <a:r>
              <a:rPr lang="en-AU" sz="1800" b="1">
                <a:latin typeface="Constantia" pitchFamily="-72" charset="0"/>
              </a:rPr>
              <a:t> </a:t>
            </a:r>
          </a:p>
          <a:p>
            <a:r>
              <a:rPr lang="en-AU" sz="1800" b="1">
                <a:latin typeface="Constantia" pitchFamily="-72" charset="0"/>
              </a:rPr>
              <a:t>and a Poster  A1 size.</a:t>
            </a:r>
          </a:p>
          <a:p>
            <a:endParaRPr lang="en-AU" sz="1800" b="1">
              <a:latin typeface="Constantia" pitchFamily="-72" charset="0"/>
            </a:endParaRPr>
          </a:p>
          <a:p>
            <a:r>
              <a:rPr lang="en-AU" sz="1800" b="1">
                <a:solidFill>
                  <a:schemeClr val="tx2"/>
                </a:solidFill>
                <a:latin typeface="Constantia" pitchFamily="-72" charset="0"/>
              </a:rPr>
              <a:t>Software includes:</a:t>
            </a:r>
          </a:p>
          <a:p>
            <a:r>
              <a:rPr lang="en-AU" sz="1800" b="1">
                <a:solidFill>
                  <a:schemeClr val="tx2"/>
                </a:solidFill>
                <a:latin typeface="Constantia" pitchFamily="-72" charset="0"/>
              </a:rPr>
              <a:t>Inspiration, In-Design, Photoshop, Word or Publisher</a:t>
            </a:r>
          </a:p>
          <a:p>
            <a:endParaRPr lang="en-AU" sz="1800" b="1">
              <a:latin typeface="Constantia" pitchFamily="-72" charset="0"/>
            </a:endParaRPr>
          </a:p>
          <a:p>
            <a:r>
              <a:rPr lang="en-AU" sz="1800" b="1">
                <a:solidFill>
                  <a:srgbClr val="FFF005"/>
                </a:solidFill>
                <a:latin typeface="Constantia" pitchFamily="-72" charset="0"/>
              </a:rPr>
              <a:t>Devise:		</a:t>
            </a:r>
            <a:r>
              <a:rPr lang="en-AU" sz="1800">
                <a:solidFill>
                  <a:srgbClr val="FFF005"/>
                </a:solidFill>
                <a:latin typeface="Constantia" pitchFamily="-72" charset="0"/>
              </a:rPr>
              <a:t>Sketch and plan your layout</a:t>
            </a:r>
            <a:endParaRPr lang="en-US" sz="1800" b="1">
              <a:solidFill>
                <a:srgbClr val="FFF005"/>
              </a:solidFill>
              <a:latin typeface="Constantia" pitchFamily="-72" charset="0"/>
            </a:endParaRPr>
          </a:p>
          <a:p>
            <a:r>
              <a:rPr lang="en-AU" sz="1800" b="1">
                <a:solidFill>
                  <a:srgbClr val="FFF005"/>
                </a:solidFill>
                <a:latin typeface="Constantia" pitchFamily="-72" charset="0"/>
              </a:rPr>
              <a:t>Investigate: 	</a:t>
            </a:r>
            <a:r>
              <a:rPr lang="en-AU" sz="1800">
                <a:solidFill>
                  <a:srgbClr val="FFF005"/>
                </a:solidFill>
                <a:latin typeface="Constantia" pitchFamily="-72" charset="0"/>
              </a:rPr>
              <a:t>Look up the technology Process	</a:t>
            </a:r>
          </a:p>
          <a:p>
            <a:r>
              <a:rPr lang="en-AU" sz="1800" b="1">
                <a:solidFill>
                  <a:srgbClr val="FFF005"/>
                </a:solidFill>
                <a:latin typeface="Constantia" pitchFamily="-72" charset="0"/>
              </a:rPr>
              <a:t>Produce:	</a:t>
            </a:r>
            <a:r>
              <a:rPr lang="en-AU" sz="1800">
                <a:solidFill>
                  <a:srgbClr val="FFF005"/>
                </a:solidFill>
                <a:latin typeface="Constantia" pitchFamily="-72" charset="0"/>
              </a:rPr>
              <a:t>Create an Inspiration chart and poster of the 				Technology</a:t>
            </a:r>
            <a:endParaRPr lang="en-US" sz="1800" b="1">
              <a:solidFill>
                <a:srgbClr val="FFF005"/>
              </a:solidFill>
              <a:latin typeface="Constantia" pitchFamily="-72" charset="0"/>
            </a:endParaRPr>
          </a:p>
          <a:p>
            <a:r>
              <a:rPr lang="en-AU" sz="1800" b="1">
                <a:solidFill>
                  <a:srgbClr val="FFF005"/>
                </a:solidFill>
                <a:latin typeface="Constantia" pitchFamily="-72" charset="0"/>
              </a:rPr>
              <a:t>Produce:	</a:t>
            </a:r>
            <a:r>
              <a:rPr lang="en-AU" sz="1800">
                <a:solidFill>
                  <a:srgbClr val="FFF005"/>
                </a:solidFill>
                <a:latin typeface="Constantia" pitchFamily="-72" charset="0"/>
              </a:rPr>
              <a:t>Using Inspiration create a diagram that covers 				the Technology Process for Multimedia</a:t>
            </a:r>
            <a:endParaRPr lang="en-US" sz="1800" b="1">
              <a:solidFill>
                <a:srgbClr val="FFF005"/>
              </a:solidFill>
              <a:latin typeface="Constantia" pitchFamily="-72" charset="0"/>
            </a:endParaRPr>
          </a:p>
          <a:p>
            <a:r>
              <a:rPr lang="en-AU" sz="1800" b="1">
                <a:solidFill>
                  <a:srgbClr val="FFF005"/>
                </a:solidFill>
                <a:latin typeface="Constantia" pitchFamily="-72" charset="0"/>
              </a:rPr>
              <a:t>Produce:</a:t>
            </a:r>
            <a:r>
              <a:rPr lang="en-AU" sz="1800">
                <a:solidFill>
                  <a:srgbClr val="FFF005"/>
                </a:solidFill>
                <a:latin typeface="Constantia" pitchFamily="-72" charset="0"/>
              </a:rPr>
              <a:t>	Using any suitable software create a poster in 				A1 size. </a:t>
            </a:r>
            <a:endParaRPr lang="en-US" sz="1800" b="1">
              <a:solidFill>
                <a:srgbClr val="FFF005"/>
              </a:solidFill>
              <a:latin typeface="Constantia" pitchFamily="-72" charset="0"/>
            </a:endParaRPr>
          </a:p>
          <a:p>
            <a:r>
              <a:rPr lang="en-AU" sz="1800" b="1">
                <a:solidFill>
                  <a:srgbClr val="FFF005"/>
                </a:solidFill>
                <a:latin typeface="Constantia" pitchFamily="-72" charset="0"/>
              </a:rPr>
              <a:t>Evaluate:	</a:t>
            </a:r>
            <a:r>
              <a:rPr lang="en-AU" sz="1800">
                <a:solidFill>
                  <a:srgbClr val="FFF005"/>
                </a:solidFill>
                <a:latin typeface="Constantia" pitchFamily="-72" charset="0"/>
              </a:rPr>
              <a:t>Evaluate your efforts</a:t>
            </a:r>
            <a:endParaRPr lang="en-US" sz="1800" b="1">
              <a:solidFill>
                <a:srgbClr val="FFF005"/>
              </a:solidFill>
              <a:latin typeface="Constantia" pitchFamily="-72" charset="0"/>
            </a:endParaRPr>
          </a:p>
        </p:txBody>
      </p:sp>
      <p:pic>
        <p:nvPicPr>
          <p:cNvPr id="10242" name="Picture 4" descr="tech process chart.jpg"/>
          <p:cNvPicPr>
            <a:picLocks noChangeAspect="1"/>
          </p:cNvPicPr>
          <p:nvPr/>
        </p:nvPicPr>
        <p:blipFill>
          <a:blip r:embed="rId3"/>
          <a:srcRect/>
          <a:stretch>
            <a:fillRect/>
          </a:stretch>
        </p:blipFill>
        <p:spPr bwMode="auto">
          <a:xfrm>
            <a:off x="4762500" y="482600"/>
            <a:ext cx="3132138" cy="635000"/>
          </a:xfrm>
          <a:prstGeom prst="rect">
            <a:avLst/>
          </a:prstGeom>
          <a:noFill/>
          <a:ln w="9525">
            <a:noFill/>
            <a:miter lim="800000"/>
            <a:headEnd/>
            <a:tailEnd/>
          </a:ln>
        </p:spPr>
      </p:pic>
      <p:sp>
        <p:nvSpPr>
          <p:cNvPr id="8198" name="Rectangle 6"/>
          <p:cNvSpPr>
            <a:spLocks noGrp="1"/>
          </p:cNvSpPr>
          <p:nvPr>
            <p:ph type="title" idx="4294967295"/>
          </p:nvPr>
        </p:nvSpPr>
        <p:spPr>
          <a:xfrm>
            <a:off x="381000" y="0"/>
            <a:ext cx="8229600" cy="1143000"/>
          </a:xfrm>
        </p:spPr>
        <p:txBody>
          <a:bodyPr/>
          <a:lstStyle/>
          <a:p>
            <a:pPr eaLnBrk="1" hangingPunct="1">
              <a:defRPr/>
            </a:pPr>
            <a:r>
              <a:rPr lang="en-US" smtClean="0">
                <a:effectLst>
                  <a:outerShdw blurRad="38100" dist="38100" dir="2700000" algn="tl">
                    <a:srgbClr val="FFFFFF"/>
                  </a:outerShdw>
                </a:effectLst>
                <a:latin typeface="Calibri" pitchFamily="34" charset="0"/>
                <a:ea typeface="+mj-ea"/>
                <a:cs typeface="+mj-cs"/>
              </a:rPr>
              <a:t>Inspiration</a:t>
            </a:r>
            <a:endParaRPr lang="en-US" smtClean="0">
              <a:latin typeface="Calibri" pitchFamily="34" charset="0"/>
              <a:ea typeface="+mj-ea"/>
              <a:cs typeface="+mj-cs"/>
            </a:endParaRPr>
          </a:p>
        </p:txBody>
      </p:sp>
      <p:pic>
        <p:nvPicPr>
          <p:cNvPr id="8199" name="Picture 7" descr="Corpus Logo new"/>
          <p:cNvPicPr>
            <a:picLocks noChangeAspect="1" noChangeArrowheads="1"/>
          </p:cNvPicPr>
          <p:nvPr/>
        </p:nvPicPr>
        <p:blipFill>
          <a:blip r:embed="rId4">
            <a:clrChange>
              <a:clrFrom>
                <a:srgbClr val="FDFDFD"/>
              </a:clrFrom>
              <a:clrTo>
                <a:srgbClr val="FDFDFD">
                  <a:alpha val="0"/>
                </a:srgbClr>
              </a:clrTo>
            </a:clrChange>
          </a:blip>
          <a:srcRect l="25000" r="25000" b="27003"/>
          <a:stretch>
            <a:fillRect/>
          </a:stretch>
        </p:blipFill>
        <p:spPr bwMode="auto">
          <a:xfrm>
            <a:off x="304800" y="5791200"/>
            <a:ext cx="762000" cy="823913"/>
          </a:xfrm>
          <a:prstGeom prst="rect">
            <a:avLst/>
          </a:prstGeom>
          <a:noFill/>
          <a:ln w="25400">
            <a:solidFill>
              <a:srgbClr val="085091"/>
            </a:solidFill>
            <a:miter lim="800000"/>
            <a:headEnd/>
            <a:tailEnd/>
          </a:ln>
        </p:spPr>
      </p:pic>
      <p:pic>
        <p:nvPicPr>
          <p:cNvPr id="8" name="Picture 4"/>
          <p:cNvPicPr>
            <a:picLocks noChangeAspect="1" noChangeArrowheads="1"/>
          </p:cNvPicPr>
          <p:nvPr/>
        </p:nvPicPr>
        <p:blipFill>
          <a:blip r:embed="rId5"/>
          <a:srcRect/>
          <a:stretch>
            <a:fillRect/>
          </a:stretch>
        </p:blipFill>
        <p:spPr bwMode="auto">
          <a:xfrm>
            <a:off x="7102475" y="7313613"/>
            <a:ext cx="1614488" cy="534987"/>
          </a:xfrm>
          <a:prstGeom prst="rect">
            <a:avLst/>
          </a:prstGeom>
          <a:noFill/>
          <a:ln w="9525">
            <a:noFill/>
            <a:miter lim="800000"/>
            <a:headEnd/>
            <a:tailEnd/>
          </a:ln>
        </p:spPr>
      </p:pic>
      <p:sp>
        <p:nvSpPr>
          <p:cNvPr id="7" name="Action Button: Custom 6">
            <a:hlinkClick r:id="" action="ppaction://noaction" highlightClick="1"/>
          </p:cNvPr>
          <p:cNvSpPr/>
          <p:nvPr/>
        </p:nvSpPr>
        <p:spPr>
          <a:xfrm>
            <a:off x="6892925" y="7037388"/>
            <a:ext cx="2116138" cy="35242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Inspiration</a:t>
            </a:r>
            <a:endParaRPr lang="en-AU"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p:cTn id="7" dur="500" fill="hold"/>
                                        <p:tgtEl>
                                          <p:spTgt spid="8199"/>
                                        </p:tgtEl>
                                        <p:attrNameLst>
                                          <p:attrName>ppt_w</p:attrName>
                                        </p:attrNameLst>
                                      </p:cBhvr>
                                      <p:tavLst>
                                        <p:tav tm="0">
                                          <p:val>
                                            <p:fltVal val="0"/>
                                          </p:val>
                                        </p:tav>
                                        <p:tav tm="100000">
                                          <p:val>
                                            <p:strVal val="#ppt_w"/>
                                          </p:val>
                                        </p:tav>
                                      </p:tavLst>
                                    </p:anim>
                                    <p:anim calcmode="lin" valueType="num">
                                      <p:cBhvr>
                                        <p:cTn id="8" dur="500" fill="hold"/>
                                        <p:tgtEl>
                                          <p:spTgt spid="8199"/>
                                        </p:tgtEl>
                                        <p:attrNameLst>
                                          <p:attrName>ppt_h</p:attrName>
                                        </p:attrNameLst>
                                      </p:cBhvr>
                                      <p:tavLst>
                                        <p:tav tm="0">
                                          <p:val>
                                            <p:fltVal val="0"/>
                                          </p:val>
                                        </p:tav>
                                        <p:tav tm="100000">
                                          <p:val>
                                            <p:strVal val="#ppt_h"/>
                                          </p:val>
                                        </p:tav>
                                      </p:tavLst>
                                    </p:anim>
                                    <p:anim calcmode="lin" valueType="num">
                                      <p:cBhvr>
                                        <p:cTn id="9" dur="500" fill="hold"/>
                                        <p:tgtEl>
                                          <p:spTgt spid="8199"/>
                                        </p:tgtEl>
                                        <p:attrNameLst>
                                          <p:attrName>style.rotation</p:attrName>
                                        </p:attrNameLst>
                                      </p:cBhvr>
                                      <p:tavLst>
                                        <p:tav tm="0">
                                          <p:val>
                                            <p:fltVal val="360"/>
                                          </p:val>
                                        </p:tav>
                                        <p:tav tm="100000">
                                          <p:val>
                                            <p:fltVal val="0"/>
                                          </p:val>
                                        </p:tav>
                                      </p:tavLst>
                                    </p:anim>
                                    <p:animEffect transition="in" filter="fade">
                                      <p:cBhvr>
                                        <p:cTn id="10" dur="500"/>
                                        <p:tgtEl>
                                          <p:spTgt spid="8199"/>
                                        </p:tgtEl>
                                      </p:cBhvr>
                                    </p:animEffect>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0" nodeType="clickEffect">
                                  <p:stCondLst>
                                    <p:cond delay="0"/>
                                  </p:stCondLst>
                                  <p:childTnLst>
                                    <p:animMotion origin="layout" path="M -4.44444E-6 -1.85185E-6 L 0.0007 -0.12129 " pathEditMode="relative" rAng="0" ptsTypes="AA">
                                      <p:cBhvr>
                                        <p:cTn id="14" dur="2000" fill="hold"/>
                                        <p:tgtEl>
                                          <p:spTgt spid="7"/>
                                        </p:tgtEl>
                                        <p:attrNameLst>
                                          <p:attrName>ppt_x</p:attrName>
                                          <p:attrName>ppt_y</p:attrName>
                                        </p:attrNameLst>
                                      </p:cBhvr>
                                      <p:rCtr x="35" y="-6065"/>
                                    </p:animMotion>
                                  </p:childTnLst>
                                </p:cTn>
                              </p:par>
                              <p:par>
                                <p:cTn id="15" presetID="0" presetClass="path" presetSubtype="0" accel="50000" decel="50000" fill="hold" nodeType="withEffect">
                                  <p:stCondLst>
                                    <p:cond delay="0"/>
                                  </p:stCondLst>
                                  <p:childTnLst>
                                    <p:animMotion origin="layout" path="M 7.77778E-6 -4.44444E-6 L 7.77778E-6 -0.12593 " pathEditMode="relative" ptsTypes="AA">
                                      <p:cBhvr>
                                        <p:cTn id="16" dur="2000" fill="hold"/>
                                        <p:tgtEl>
                                          <p:spTgt spid="8"/>
                                        </p:tgtEl>
                                        <p:attrNameLst>
                                          <p:attrName>ppt_x,ppt_y</p:attrName>
                                        </p:attrNameLst>
                                      </p:cBhvr>
                                    </p:animMotion>
                                  </p:childTnLst>
                                </p:cTn>
                              </p:par>
                            </p:childTnLst>
                          </p:cTn>
                        </p:par>
                        <p:par>
                          <p:cTn id="17" fill="hold">
                            <p:stCondLst>
                              <p:cond delay="2000"/>
                            </p:stCondLst>
                            <p:childTnLst>
                              <p:par>
                                <p:cTn id="18" presetID="2" presetClass="exit" presetSubtype="4" fill="hold" nodeType="afterEffect">
                                  <p:stCondLst>
                                    <p:cond delay="0"/>
                                  </p:stCondLst>
                                  <p:childTnLst>
                                    <p:anim calcmode="lin" valueType="num">
                                      <p:cBhvr additive="base">
                                        <p:cTn id="19" dur="500"/>
                                        <p:tgtEl>
                                          <p:spTgt spid="8"/>
                                        </p:tgtEl>
                                        <p:attrNameLst>
                                          <p:attrName>ppt_x</p:attrName>
                                        </p:attrNameLst>
                                      </p:cBhvr>
                                      <p:tavLst>
                                        <p:tav tm="0">
                                          <p:val>
                                            <p:strVal val="ppt_x"/>
                                          </p:val>
                                        </p:tav>
                                        <p:tav tm="100000">
                                          <p:val>
                                            <p:strVal val="ppt_x"/>
                                          </p:val>
                                        </p:tav>
                                      </p:tavLst>
                                    </p:anim>
                                    <p:anim calcmode="lin" valueType="num">
                                      <p:cBhvr additive="base">
                                        <p:cTn id="20" dur="500"/>
                                        <p:tgtEl>
                                          <p:spTgt spid="8"/>
                                        </p:tgtEl>
                                        <p:attrNameLst>
                                          <p:attrName>ppt_y</p:attrName>
                                        </p:attrNameLst>
                                      </p:cBhvr>
                                      <p:tavLst>
                                        <p:tav tm="0">
                                          <p:val>
                                            <p:strVal val="ppt_y"/>
                                          </p:val>
                                        </p:tav>
                                        <p:tav tm="100000">
                                          <p:val>
                                            <p:strVal val="1+ppt_h/2"/>
                                          </p:val>
                                        </p:tav>
                                      </p:tavLst>
                                    </p:anim>
                                    <p:set>
                                      <p:cBhvr>
                                        <p:cTn id="2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125" name="Rectangle 5"/>
          <p:cNvSpPr>
            <a:spLocks noGrp="1"/>
          </p:cNvSpPr>
          <p:nvPr>
            <p:ph type="title" idx="4294967295"/>
          </p:nvPr>
        </p:nvSpPr>
        <p:spPr>
          <a:xfrm>
            <a:off x="381000" y="0"/>
            <a:ext cx="8229600" cy="1143000"/>
          </a:xfrm>
        </p:spPr>
        <p:txBody>
          <a:bodyPr/>
          <a:lstStyle/>
          <a:p>
            <a:pPr eaLnBrk="1" hangingPunct="1"/>
            <a:r>
              <a:rPr lang="en-US" smtClean="0">
                <a:latin typeface="Calibri" pitchFamily="-72" charset="0"/>
              </a:rPr>
              <a:t>Image Manipulation</a:t>
            </a:r>
          </a:p>
        </p:txBody>
      </p:sp>
      <p:sp>
        <p:nvSpPr>
          <p:cNvPr id="46086" name="Text Box 6"/>
          <p:cNvSpPr txBox="1">
            <a:spLocks noChangeArrowheads="1"/>
          </p:cNvSpPr>
          <p:nvPr/>
        </p:nvSpPr>
        <p:spPr bwMode="auto">
          <a:xfrm>
            <a:off x="304800" y="2438400"/>
            <a:ext cx="5334000" cy="915988"/>
          </a:xfrm>
          <a:prstGeom prst="rect">
            <a:avLst/>
          </a:prstGeom>
          <a:noFill/>
          <a:ln w="9525">
            <a:noFill/>
            <a:miter lim="800000"/>
            <a:headEnd/>
            <a:tailEnd/>
          </a:ln>
          <a:effectLst>
            <a:outerShdw dist="29119" dir="1756578" algn="ctr" rotWithShape="0">
              <a:schemeClr val="bg2"/>
            </a:outerShdw>
          </a:effectLst>
        </p:spPr>
        <p:txBody>
          <a:bodyPr>
            <a:spAutoFit/>
          </a:bodyPr>
          <a:lstStyle/>
          <a:p>
            <a:pPr>
              <a:defRPr/>
            </a:pPr>
            <a:r>
              <a:rPr lang="en-US" sz="1800">
                <a:latin typeface="Arial" charset="0"/>
                <a:ea typeface="+mn-ea"/>
                <a:cs typeface="+mn-cs"/>
              </a:rPr>
              <a:t>This task includes creating vector graphics from bitmap images and transforming images for post production work.</a:t>
            </a:r>
          </a:p>
        </p:txBody>
      </p:sp>
      <p:pic>
        <p:nvPicPr>
          <p:cNvPr id="46127" name="Picture 7" descr="image001"/>
          <p:cNvPicPr>
            <a:picLocks noChangeAspect="1" noChangeArrowheads="1"/>
          </p:cNvPicPr>
          <p:nvPr/>
        </p:nvPicPr>
        <p:blipFill>
          <a:blip r:embed="rId4"/>
          <a:srcRect/>
          <a:stretch>
            <a:fillRect/>
          </a:stretch>
        </p:blipFill>
        <p:spPr bwMode="auto">
          <a:xfrm flipH="1">
            <a:off x="7467600" y="1371600"/>
            <a:ext cx="846138" cy="4394200"/>
          </a:xfrm>
          <a:prstGeom prst="rect">
            <a:avLst/>
          </a:prstGeom>
          <a:noFill/>
          <a:ln w="9525">
            <a:noFill/>
            <a:miter lim="800000"/>
            <a:headEnd/>
            <a:tailEnd/>
          </a:ln>
        </p:spPr>
      </p:pic>
      <p:pic>
        <p:nvPicPr>
          <p:cNvPr id="46128" name="Picture 9" descr="Image man1"/>
          <p:cNvPicPr>
            <a:picLocks noChangeAspect="1" noChangeArrowheads="1"/>
          </p:cNvPicPr>
          <p:nvPr/>
        </p:nvPicPr>
        <p:blipFill>
          <a:blip r:embed="rId5"/>
          <a:srcRect/>
          <a:stretch>
            <a:fillRect/>
          </a:stretch>
        </p:blipFill>
        <p:spPr bwMode="auto">
          <a:xfrm>
            <a:off x="5562600" y="2514600"/>
            <a:ext cx="1322388" cy="1974850"/>
          </a:xfrm>
          <a:prstGeom prst="rect">
            <a:avLst/>
          </a:prstGeom>
          <a:noFill/>
          <a:ln w="9525">
            <a:noFill/>
            <a:miter lim="800000"/>
            <a:headEnd/>
            <a:tailEnd/>
          </a:ln>
        </p:spPr>
      </p:pic>
      <p:pic>
        <p:nvPicPr>
          <p:cNvPr id="46129" name="Picture 10" descr="Image man2"/>
          <p:cNvPicPr>
            <a:picLocks noChangeAspect="1" noChangeArrowheads="1"/>
          </p:cNvPicPr>
          <p:nvPr/>
        </p:nvPicPr>
        <p:blipFill>
          <a:blip r:embed="rId6"/>
          <a:srcRect/>
          <a:stretch>
            <a:fillRect/>
          </a:stretch>
        </p:blipFill>
        <p:spPr bwMode="auto">
          <a:xfrm>
            <a:off x="6781800" y="228600"/>
            <a:ext cx="1473200" cy="1028700"/>
          </a:xfrm>
          <a:prstGeom prst="rect">
            <a:avLst/>
          </a:prstGeom>
          <a:noFill/>
          <a:ln w="9525">
            <a:noFill/>
            <a:miter lim="800000"/>
            <a:headEnd/>
            <a:tailEnd/>
          </a:ln>
        </p:spPr>
      </p:pic>
      <p:pic>
        <p:nvPicPr>
          <p:cNvPr id="46130" name="Picture 13" descr="Shark and boat"/>
          <p:cNvPicPr>
            <a:picLocks noChangeAspect="1" noChangeArrowheads="1"/>
          </p:cNvPicPr>
          <p:nvPr/>
        </p:nvPicPr>
        <p:blipFill>
          <a:blip r:embed="rId7"/>
          <a:srcRect/>
          <a:stretch>
            <a:fillRect/>
          </a:stretch>
        </p:blipFill>
        <p:spPr bwMode="auto">
          <a:xfrm>
            <a:off x="4876800" y="5105400"/>
            <a:ext cx="2459038" cy="1585913"/>
          </a:xfrm>
          <a:prstGeom prst="rect">
            <a:avLst/>
          </a:prstGeom>
          <a:noFill/>
          <a:ln w="9525">
            <a:noFill/>
            <a:miter lim="800000"/>
            <a:headEnd/>
            <a:tailEnd/>
          </a:ln>
        </p:spPr>
      </p:pic>
      <p:graphicFrame>
        <p:nvGraphicFramePr>
          <p:cNvPr id="46120" name="Object 40"/>
          <p:cNvGraphicFramePr>
            <a:graphicFrameLocks noChangeAspect="1"/>
          </p:cNvGraphicFramePr>
          <p:nvPr/>
        </p:nvGraphicFramePr>
        <p:xfrm>
          <a:off x="3200400" y="3733800"/>
          <a:ext cx="838200" cy="1258888"/>
        </p:xfrm>
        <a:graphic>
          <a:graphicData uri="http://schemas.openxmlformats.org/presentationml/2006/ole">
            <p:oleObj spid="_x0000_s46120" name="Document" r:id="rId8" imgW="841248" imgH="1261872" progId="Word.Document.8">
              <p:embed/>
            </p:oleObj>
          </a:graphicData>
        </a:graphic>
      </p:graphicFrame>
      <p:graphicFrame>
        <p:nvGraphicFramePr>
          <p:cNvPr id="46121" name="Object 41"/>
          <p:cNvGraphicFramePr>
            <a:graphicFrameLocks noChangeAspect="1"/>
          </p:cNvGraphicFramePr>
          <p:nvPr/>
        </p:nvGraphicFramePr>
        <p:xfrm>
          <a:off x="3886200" y="4648200"/>
          <a:ext cx="838200" cy="1258888"/>
        </p:xfrm>
        <a:graphic>
          <a:graphicData uri="http://schemas.openxmlformats.org/presentationml/2006/ole">
            <p:oleObj spid="_x0000_s46121" name="Document" r:id="rId9" imgW="841248" imgH="1261872" progId="Word.Document.8">
              <p:embed/>
            </p:oleObj>
          </a:graphicData>
        </a:graphic>
      </p:graphicFrame>
      <p:graphicFrame>
        <p:nvGraphicFramePr>
          <p:cNvPr id="46122" name="Object 42"/>
          <p:cNvGraphicFramePr>
            <a:graphicFrameLocks noChangeAspect="1"/>
          </p:cNvGraphicFramePr>
          <p:nvPr/>
        </p:nvGraphicFramePr>
        <p:xfrm>
          <a:off x="304800" y="3352800"/>
          <a:ext cx="2478088" cy="2084388"/>
        </p:xfrm>
        <a:graphic>
          <a:graphicData uri="http://schemas.openxmlformats.org/presentationml/2006/ole">
            <p:oleObj spid="_x0000_s46122" name="Document" r:id="rId10" imgW="2481072" imgH="2087880" progId="Word.Document.8">
              <p:embed/>
            </p:oleObj>
          </a:graphicData>
        </a:graphic>
      </p:graphicFrame>
      <p:graphicFrame>
        <p:nvGraphicFramePr>
          <p:cNvPr id="46123" name="Object 43"/>
          <p:cNvGraphicFramePr>
            <a:graphicFrameLocks noChangeAspect="1"/>
          </p:cNvGraphicFramePr>
          <p:nvPr/>
        </p:nvGraphicFramePr>
        <p:xfrm>
          <a:off x="2057400" y="5029200"/>
          <a:ext cx="1752600" cy="1474788"/>
        </p:xfrm>
        <a:graphic>
          <a:graphicData uri="http://schemas.openxmlformats.org/presentationml/2006/ole">
            <p:oleObj spid="_x0000_s46123" name="Document" r:id="rId11" imgW="1755648" imgH="1478280" progId="Word.Document.8">
              <p:embed/>
            </p:oleObj>
          </a:graphicData>
        </a:graphic>
      </p:graphicFrame>
      <p:pic>
        <p:nvPicPr>
          <p:cNvPr id="46096" name="Picture 16" descr="Corpus Logo new"/>
          <p:cNvPicPr>
            <a:picLocks noChangeAspect="1" noChangeArrowheads="1"/>
          </p:cNvPicPr>
          <p:nvPr/>
        </p:nvPicPr>
        <p:blipFill>
          <a:blip r:embed="rId12">
            <a:clrChange>
              <a:clrFrom>
                <a:srgbClr val="FDFDFD"/>
              </a:clrFrom>
              <a:clrTo>
                <a:srgbClr val="FDFDFD">
                  <a:alpha val="0"/>
                </a:srgbClr>
              </a:clrTo>
            </a:clrChange>
          </a:blip>
          <a:srcRect l="25000" r="25000" b="27003"/>
          <a:stretch>
            <a:fillRect/>
          </a:stretch>
        </p:blipFill>
        <p:spPr bwMode="auto">
          <a:xfrm>
            <a:off x="304800" y="5791200"/>
            <a:ext cx="762000" cy="823913"/>
          </a:xfrm>
          <a:prstGeom prst="rect">
            <a:avLst/>
          </a:prstGeom>
          <a:noFill/>
          <a:ln w="25400">
            <a:solidFill>
              <a:srgbClr val="085091"/>
            </a:solidFill>
            <a:miter lim="800000"/>
            <a:headEnd/>
            <a:tailEnd/>
          </a:ln>
        </p:spPr>
      </p:pic>
      <p:sp>
        <p:nvSpPr>
          <p:cNvPr id="46132" name="Text Box 17"/>
          <p:cNvSpPr txBox="1">
            <a:spLocks noChangeArrowheads="1"/>
          </p:cNvSpPr>
          <p:nvPr/>
        </p:nvSpPr>
        <p:spPr bwMode="auto">
          <a:xfrm>
            <a:off x="304800" y="1295400"/>
            <a:ext cx="7010400" cy="1190625"/>
          </a:xfrm>
          <a:prstGeom prst="rect">
            <a:avLst/>
          </a:prstGeom>
          <a:noFill/>
          <a:ln w="9525">
            <a:noFill/>
            <a:miter lim="800000"/>
            <a:headEnd/>
            <a:tailEnd/>
          </a:ln>
        </p:spPr>
        <p:txBody>
          <a:bodyPr>
            <a:prstTxWarp prst="textNoShape">
              <a:avLst/>
            </a:prstTxWarp>
            <a:spAutoFit/>
          </a:bodyPr>
          <a:lstStyle/>
          <a:p>
            <a:r>
              <a:rPr lang="en-US" sz="1800">
                <a:solidFill>
                  <a:srgbClr val="FFF005"/>
                </a:solidFill>
              </a:rPr>
              <a:t>Students work on modifying and manipulating images to suit the desired result. using filters and effects. Students learn about image types and formats and work with a variety of software packages</a:t>
            </a:r>
          </a:p>
          <a:p>
            <a:r>
              <a:rPr lang="en-AU" sz="1800" b="1">
                <a:solidFill>
                  <a:schemeClr val="tx2"/>
                </a:solidFill>
                <a:latin typeface="Constantia" pitchFamily="-72" charset="0"/>
              </a:rPr>
              <a:t>Software includes Photoshop, Illustrator, Paint or Draw</a:t>
            </a:r>
            <a:endParaRPr lang="en-US" sz="1800" b="1">
              <a:solidFill>
                <a:schemeClr val="tx2"/>
              </a:solidFill>
              <a:latin typeface="Constantia" pitchFamily="-72" charset="0"/>
            </a:endParaRPr>
          </a:p>
        </p:txBody>
      </p:sp>
      <p:pic>
        <p:nvPicPr>
          <p:cNvPr id="21" name="Picture 4"/>
          <p:cNvPicPr>
            <a:picLocks noChangeAspect="1" noChangeArrowheads="1"/>
          </p:cNvPicPr>
          <p:nvPr/>
        </p:nvPicPr>
        <p:blipFill>
          <a:blip r:embed="rId13"/>
          <a:srcRect/>
          <a:stretch>
            <a:fillRect/>
          </a:stretch>
        </p:blipFill>
        <p:spPr bwMode="auto">
          <a:xfrm>
            <a:off x="7102475" y="7313613"/>
            <a:ext cx="1614488" cy="534987"/>
          </a:xfrm>
          <a:prstGeom prst="rect">
            <a:avLst/>
          </a:prstGeom>
          <a:noFill/>
          <a:ln w="9525">
            <a:noFill/>
            <a:miter lim="800000"/>
            <a:headEnd/>
            <a:tailEnd/>
          </a:ln>
        </p:spPr>
      </p:pic>
      <p:sp>
        <p:nvSpPr>
          <p:cNvPr id="22" name="Action Button: Custom 21">
            <a:hlinkClick r:id="" action="ppaction://noaction" highlightClick="1"/>
          </p:cNvPr>
          <p:cNvSpPr/>
          <p:nvPr/>
        </p:nvSpPr>
        <p:spPr>
          <a:xfrm>
            <a:off x="6892925" y="7037388"/>
            <a:ext cx="2116138" cy="35242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Images</a:t>
            </a:r>
            <a:endParaRPr lang="en-AU"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6096"/>
                                        </p:tgtEl>
                                        <p:attrNameLst>
                                          <p:attrName>style.visibility</p:attrName>
                                        </p:attrNameLst>
                                      </p:cBhvr>
                                      <p:to>
                                        <p:strVal val="visible"/>
                                      </p:to>
                                    </p:set>
                                    <p:anim calcmode="lin" valueType="num">
                                      <p:cBhvr>
                                        <p:cTn id="7" dur="500" fill="hold"/>
                                        <p:tgtEl>
                                          <p:spTgt spid="46096"/>
                                        </p:tgtEl>
                                        <p:attrNameLst>
                                          <p:attrName>ppt_w</p:attrName>
                                        </p:attrNameLst>
                                      </p:cBhvr>
                                      <p:tavLst>
                                        <p:tav tm="0">
                                          <p:val>
                                            <p:fltVal val="0"/>
                                          </p:val>
                                        </p:tav>
                                        <p:tav tm="100000">
                                          <p:val>
                                            <p:strVal val="#ppt_w"/>
                                          </p:val>
                                        </p:tav>
                                      </p:tavLst>
                                    </p:anim>
                                    <p:anim calcmode="lin" valueType="num">
                                      <p:cBhvr>
                                        <p:cTn id="8" dur="500" fill="hold"/>
                                        <p:tgtEl>
                                          <p:spTgt spid="46096"/>
                                        </p:tgtEl>
                                        <p:attrNameLst>
                                          <p:attrName>ppt_h</p:attrName>
                                        </p:attrNameLst>
                                      </p:cBhvr>
                                      <p:tavLst>
                                        <p:tav tm="0">
                                          <p:val>
                                            <p:fltVal val="0"/>
                                          </p:val>
                                        </p:tav>
                                        <p:tav tm="100000">
                                          <p:val>
                                            <p:strVal val="#ppt_h"/>
                                          </p:val>
                                        </p:tav>
                                      </p:tavLst>
                                    </p:anim>
                                    <p:anim calcmode="lin" valueType="num">
                                      <p:cBhvr>
                                        <p:cTn id="9" dur="500" fill="hold"/>
                                        <p:tgtEl>
                                          <p:spTgt spid="46096"/>
                                        </p:tgtEl>
                                        <p:attrNameLst>
                                          <p:attrName>style.rotation</p:attrName>
                                        </p:attrNameLst>
                                      </p:cBhvr>
                                      <p:tavLst>
                                        <p:tav tm="0">
                                          <p:val>
                                            <p:fltVal val="360"/>
                                          </p:val>
                                        </p:tav>
                                        <p:tav tm="100000">
                                          <p:val>
                                            <p:fltVal val="0"/>
                                          </p:val>
                                        </p:tav>
                                      </p:tavLst>
                                    </p:anim>
                                    <p:animEffect transition="in" filter="fade">
                                      <p:cBhvr>
                                        <p:cTn id="10" dur="500"/>
                                        <p:tgtEl>
                                          <p:spTgt spid="46096"/>
                                        </p:tgtEl>
                                      </p:cBhvr>
                                    </p:animEffect>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0" nodeType="clickEffect">
                                  <p:stCondLst>
                                    <p:cond delay="0"/>
                                  </p:stCondLst>
                                  <p:childTnLst>
                                    <p:animMotion origin="layout" path="M -4.44444E-6 -1.85185E-6 L 0.0007 -0.12129 " pathEditMode="relative" rAng="0" ptsTypes="AA">
                                      <p:cBhvr>
                                        <p:cTn id="14" dur="2000" fill="hold"/>
                                        <p:tgtEl>
                                          <p:spTgt spid="22"/>
                                        </p:tgtEl>
                                        <p:attrNameLst>
                                          <p:attrName>ppt_x</p:attrName>
                                          <p:attrName>ppt_y</p:attrName>
                                        </p:attrNameLst>
                                      </p:cBhvr>
                                      <p:rCtr x="35" y="-6065"/>
                                    </p:animMotion>
                                  </p:childTnLst>
                                </p:cTn>
                              </p:par>
                              <p:par>
                                <p:cTn id="15" presetID="0" presetClass="path" presetSubtype="0" accel="50000" decel="50000" fill="hold" nodeType="withEffect">
                                  <p:stCondLst>
                                    <p:cond delay="0"/>
                                  </p:stCondLst>
                                  <p:childTnLst>
                                    <p:animMotion origin="layout" path="M 7.77778E-6 -4.44444E-6 L 7.77778E-6 -0.12593 " pathEditMode="relative" ptsTypes="AA">
                                      <p:cBhvr>
                                        <p:cTn id="16" dur="2000" fill="hold"/>
                                        <p:tgtEl>
                                          <p:spTgt spid="21"/>
                                        </p:tgtEl>
                                        <p:attrNameLst>
                                          <p:attrName>ppt_x,ppt_y</p:attrName>
                                        </p:attrNameLst>
                                      </p:cBhvr>
                                    </p:animMotion>
                                  </p:childTnLst>
                                </p:cTn>
                              </p:par>
                            </p:childTnLst>
                          </p:cTn>
                        </p:par>
                        <p:par>
                          <p:cTn id="17" fill="hold">
                            <p:stCondLst>
                              <p:cond delay="2000"/>
                            </p:stCondLst>
                            <p:childTnLst>
                              <p:par>
                                <p:cTn id="18" presetID="2" presetClass="exit" presetSubtype="4" fill="hold" nodeType="afterEffect">
                                  <p:stCondLst>
                                    <p:cond delay="0"/>
                                  </p:stCondLst>
                                  <p:childTnLst>
                                    <p:anim calcmode="lin" valueType="num">
                                      <p:cBhvr additive="base">
                                        <p:cTn id="19" dur="500"/>
                                        <p:tgtEl>
                                          <p:spTgt spid="21"/>
                                        </p:tgtEl>
                                        <p:attrNameLst>
                                          <p:attrName>ppt_x</p:attrName>
                                        </p:attrNameLst>
                                      </p:cBhvr>
                                      <p:tavLst>
                                        <p:tav tm="0">
                                          <p:val>
                                            <p:strVal val="ppt_x"/>
                                          </p:val>
                                        </p:tav>
                                        <p:tav tm="100000">
                                          <p:val>
                                            <p:strVal val="ppt_x"/>
                                          </p:val>
                                        </p:tav>
                                      </p:tavLst>
                                    </p:anim>
                                    <p:anim calcmode="lin" valueType="num">
                                      <p:cBhvr additive="base">
                                        <p:cTn id="20" dur="500"/>
                                        <p:tgtEl>
                                          <p:spTgt spid="21"/>
                                        </p:tgtEl>
                                        <p:attrNameLst>
                                          <p:attrName>ppt_y</p:attrName>
                                        </p:attrNameLst>
                                      </p:cBhvr>
                                      <p:tavLst>
                                        <p:tav tm="0">
                                          <p:val>
                                            <p:strVal val="ppt_y"/>
                                          </p:val>
                                        </p:tav>
                                        <p:tav tm="100000">
                                          <p:val>
                                            <p:strVal val="1+ppt_h/2"/>
                                          </p:val>
                                        </p:tav>
                                      </p:tavLst>
                                    </p:anim>
                                    <p:set>
                                      <p:cBhvr>
                                        <p:cTn id="21"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TextBox 5"/>
          <p:cNvSpPr txBox="1">
            <a:spLocks noChangeArrowheads="1"/>
          </p:cNvSpPr>
          <p:nvPr/>
        </p:nvSpPr>
        <p:spPr bwMode="auto">
          <a:xfrm>
            <a:off x="990600" y="1143000"/>
            <a:ext cx="7772400" cy="2289175"/>
          </a:xfrm>
          <a:prstGeom prst="rect">
            <a:avLst/>
          </a:prstGeom>
          <a:noFill/>
          <a:ln w="9525">
            <a:noFill/>
            <a:miter lim="800000"/>
            <a:headEnd/>
            <a:tailEnd/>
          </a:ln>
        </p:spPr>
        <p:txBody>
          <a:bodyPr>
            <a:prstTxWarp prst="textNoShape">
              <a:avLst/>
            </a:prstTxWarp>
            <a:spAutoFit/>
          </a:bodyPr>
          <a:lstStyle/>
          <a:p>
            <a:r>
              <a:rPr lang="en-AU" sz="1800" b="1"/>
              <a:t>Students create a radio quality </a:t>
            </a:r>
            <a:r>
              <a:rPr lang="en-AU" sz="1800" b="1">
                <a:solidFill>
                  <a:srgbClr val="FFF005"/>
                </a:solidFill>
              </a:rPr>
              <a:t>advertisement  jingle</a:t>
            </a:r>
            <a:r>
              <a:rPr lang="en-AU" sz="1800" b="1"/>
              <a:t> with clip tracks, effects such as fade in/out, echo or warble etc. and add voice over to create a 30 second jingle.</a:t>
            </a:r>
          </a:p>
          <a:p>
            <a:endParaRPr lang="en-AU" sz="1800" b="1"/>
          </a:p>
          <a:p>
            <a:r>
              <a:rPr lang="en-AU" sz="1800" b="1"/>
              <a:t>Students write their own script and choose their own music imported from CD, MP3 players or the Internet using cut and paste.</a:t>
            </a:r>
          </a:p>
          <a:p>
            <a:endParaRPr lang="en-AU" sz="1800" b="1"/>
          </a:p>
          <a:p>
            <a:r>
              <a:rPr lang="en-AU" sz="1800" b="1">
                <a:solidFill>
                  <a:srgbClr val="150971"/>
                </a:solidFill>
                <a:latin typeface="Constantia" pitchFamily="-72" charset="0"/>
              </a:rPr>
              <a:t>Software includes </a:t>
            </a:r>
            <a:r>
              <a:rPr lang="en-AU" sz="1800" b="1">
                <a:solidFill>
                  <a:srgbClr val="150971"/>
                </a:solidFill>
              </a:rPr>
              <a:t>Sound Booth, Audacity.</a:t>
            </a:r>
            <a:endParaRPr lang="en-AU" sz="1800" b="1"/>
          </a:p>
        </p:txBody>
      </p:sp>
      <p:sp>
        <p:nvSpPr>
          <p:cNvPr id="48133" name="Rectangle 5"/>
          <p:cNvSpPr>
            <a:spLocks noGrp="1"/>
          </p:cNvSpPr>
          <p:nvPr>
            <p:ph type="title" idx="4294967295"/>
          </p:nvPr>
        </p:nvSpPr>
        <p:spPr>
          <a:xfrm>
            <a:off x="381000" y="0"/>
            <a:ext cx="8229600" cy="1143000"/>
          </a:xfrm>
        </p:spPr>
        <p:txBody>
          <a:bodyPr/>
          <a:lstStyle/>
          <a:p>
            <a:pPr eaLnBrk="1" hangingPunct="1">
              <a:defRPr/>
            </a:pPr>
            <a:r>
              <a:rPr lang="en-US" smtClean="0">
                <a:effectLst>
                  <a:outerShdw blurRad="38100" dist="38100" dir="2700000" algn="tl">
                    <a:srgbClr val="FFFFFF"/>
                  </a:outerShdw>
                </a:effectLst>
                <a:latin typeface="Calibri" pitchFamily="34" charset="0"/>
                <a:ea typeface="+mj-ea"/>
                <a:cs typeface="+mj-cs"/>
              </a:rPr>
              <a:t>Radio Advert</a:t>
            </a:r>
            <a:endParaRPr lang="en-US" smtClean="0">
              <a:latin typeface="Calibri" pitchFamily="34" charset="0"/>
              <a:ea typeface="+mj-ea"/>
              <a:cs typeface="+mj-cs"/>
            </a:endParaRPr>
          </a:p>
        </p:txBody>
      </p:sp>
      <p:pic>
        <p:nvPicPr>
          <p:cNvPr id="48134" name="Picture 6" descr="Corpus Logo new"/>
          <p:cNvPicPr>
            <a:picLocks noChangeAspect="1" noChangeArrowheads="1"/>
          </p:cNvPicPr>
          <p:nvPr/>
        </p:nvPicPr>
        <p:blipFill>
          <a:blip r:embed="rId5">
            <a:clrChange>
              <a:clrFrom>
                <a:srgbClr val="FDFDFD"/>
              </a:clrFrom>
              <a:clrTo>
                <a:srgbClr val="FDFDFD">
                  <a:alpha val="0"/>
                </a:srgbClr>
              </a:clrTo>
            </a:clrChange>
          </a:blip>
          <a:srcRect l="25000" r="25000" b="27003"/>
          <a:stretch>
            <a:fillRect/>
          </a:stretch>
        </p:blipFill>
        <p:spPr bwMode="auto">
          <a:xfrm>
            <a:off x="304800" y="5791200"/>
            <a:ext cx="762000" cy="823913"/>
          </a:xfrm>
          <a:prstGeom prst="rect">
            <a:avLst/>
          </a:prstGeom>
          <a:noFill/>
          <a:ln w="25400">
            <a:solidFill>
              <a:srgbClr val="085091"/>
            </a:solidFill>
            <a:miter lim="800000"/>
            <a:headEnd/>
            <a:tailEnd/>
          </a:ln>
        </p:spPr>
      </p:pic>
      <p:sp>
        <p:nvSpPr>
          <p:cNvPr id="48132" name="Text Box 8"/>
          <p:cNvSpPr txBox="1">
            <a:spLocks noChangeArrowheads="1"/>
          </p:cNvSpPr>
          <p:nvPr/>
        </p:nvSpPr>
        <p:spPr bwMode="auto">
          <a:xfrm>
            <a:off x="990600" y="3581400"/>
            <a:ext cx="6934200" cy="1190625"/>
          </a:xfrm>
          <a:prstGeom prst="rect">
            <a:avLst/>
          </a:prstGeom>
          <a:noFill/>
          <a:ln w="9525">
            <a:noFill/>
            <a:miter lim="800000"/>
            <a:headEnd/>
            <a:tailEnd/>
          </a:ln>
        </p:spPr>
        <p:txBody>
          <a:bodyPr>
            <a:prstTxWarp prst="textNoShape">
              <a:avLst/>
            </a:prstTxWarp>
            <a:spAutoFit/>
          </a:bodyPr>
          <a:lstStyle/>
          <a:p>
            <a:r>
              <a:rPr lang="en-AU" sz="1800" b="1"/>
              <a:t>Students also create a </a:t>
            </a:r>
            <a:r>
              <a:rPr lang="en-AU" sz="1800" b="1">
                <a:solidFill>
                  <a:srgbClr val="FFF005"/>
                </a:solidFill>
              </a:rPr>
              <a:t>jaw talk effect</a:t>
            </a:r>
            <a:r>
              <a:rPr lang="en-AU" sz="1800" b="1"/>
              <a:t> using image manipulation and audio </a:t>
            </a:r>
          </a:p>
          <a:p>
            <a:r>
              <a:rPr lang="en-AU" sz="1800" b="1">
                <a:solidFill>
                  <a:srgbClr val="150971"/>
                </a:solidFill>
              </a:rPr>
              <a:t>Software includes Photoshop, Illustrator Flash, or Rave.</a:t>
            </a:r>
          </a:p>
          <a:p>
            <a:r>
              <a:rPr lang="en-AU" sz="1800" b="1"/>
              <a:t>in Flash or Rave</a:t>
            </a:r>
            <a:endParaRPr lang="en-US" sz="1800" b="1"/>
          </a:p>
        </p:txBody>
      </p:sp>
      <p:pic>
        <p:nvPicPr>
          <p:cNvPr id="2" name="Picture 9" descr="Ziatas, Jack1"/>
          <p:cNvPicPr>
            <a:picLocks noChangeAspect="1" noChangeArrowheads="1"/>
          </p:cNvPicPr>
          <p:nvPr/>
        </p:nvPicPr>
        <p:blipFill>
          <a:blip r:embed="rId6"/>
          <a:srcRect/>
          <a:stretch>
            <a:fillRect/>
          </a:stretch>
        </p:blipFill>
        <p:spPr bwMode="auto">
          <a:xfrm>
            <a:off x="1447800" y="5253038"/>
            <a:ext cx="1436688" cy="1452562"/>
          </a:xfrm>
          <a:prstGeom prst="rect">
            <a:avLst/>
          </a:prstGeom>
          <a:noFill/>
          <a:ln w="9525">
            <a:noFill/>
            <a:miter lim="800000"/>
            <a:headEnd/>
            <a:tailEnd/>
          </a:ln>
        </p:spPr>
      </p:pic>
      <p:pic>
        <p:nvPicPr>
          <p:cNvPr id="3" name="Picture 10" descr="Ziatas, Jack2"/>
          <p:cNvPicPr>
            <a:picLocks noChangeAspect="1" noChangeArrowheads="1"/>
          </p:cNvPicPr>
          <p:nvPr/>
        </p:nvPicPr>
        <p:blipFill>
          <a:blip r:embed="rId7"/>
          <a:srcRect/>
          <a:stretch>
            <a:fillRect/>
          </a:stretch>
        </p:blipFill>
        <p:spPr bwMode="auto">
          <a:xfrm>
            <a:off x="4267200" y="5253038"/>
            <a:ext cx="1436688" cy="1452562"/>
          </a:xfrm>
          <a:prstGeom prst="rect">
            <a:avLst/>
          </a:prstGeom>
          <a:noFill/>
          <a:ln w="9525">
            <a:noFill/>
            <a:miter lim="800000"/>
            <a:headEnd/>
            <a:tailEnd/>
          </a:ln>
        </p:spPr>
      </p:pic>
      <p:pic>
        <p:nvPicPr>
          <p:cNvPr id="48135" name="Picture 11" descr="Ziatas, Jack3"/>
          <p:cNvPicPr>
            <a:picLocks noChangeAspect="1" noChangeArrowheads="1"/>
          </p:cNvPicPr>
          <p:nvPr/>
        </p:nvPicPr>
        <p:blipFill>
          <a:blip r:embed="rId8"/>
          <a:srcRect/>
          <a:stretch>
            <a:fillRect/>
          </a:stretch>
        </p:blipFill>
        <p:spPr bwMode="auto">
          <a:xfrm>
            <a:off x="2895600" y="5253038"/>
            <a:ext cx="1436688" cy="1452562"/>
          </a:xfrm>
          <a:prstGeom prst="rect">
            <a:avLst/>
          </a:prstGeom>
          <a:noFill/>
          <a:ln w="9525">
            <a:noFill/>
            <a:miter lim="800000"/>
            <a:headEnd/>
            <a:tailEnd/>
          </a:ln>
        </p:spPr>
      </p:pic>
      <p:pic>
        <p:nvPicPr>
          <p:cNvPr id="48141" name="jack1.wav">
            <a:hlinkClick r:id="" action="ppaction://media"/>
          </p:cNvPr>
          <p:cNvPicPr>
            <a:picLocks noRot="1" noChangeAspect="1" noChangeArrowheads="1"/>
          </p:cNvPicPr>
          <p:nvPr>
            <a:audioFile r:link="rId1"/>
          </p:nvPr>
        </p:nvPicPr>
        <p:blipFill>
          <a:blip r:embed="rId9"/>
          <a:srcRect/>
          <a:stretch>
            <a:fillRect/>
          </a:stretch>
        </p:blipFill>
        <p:spPr bwMode="auto">
          <a:xfrm>
            <a:off x="214313" y="1214438"/>
            <a:ext cx="406400" cy="406400"/>
          </a:xfrm>
          <a:prstGeom prst="rect">
            <a:avLst/>
          </a:prstGeom>
          <a:noFill/>
          <a:ln w="9525">
            <a:noFill/>
            <a:miter lim="800000"/>
            <a:headEnd/>
            <a:tailEnd/>
          </a:ln>
        </p:spPr>
      </p:pic>
      <p:pic>
        <p:nvPicPr>
          <p:cNvPr id="12" name="RadioAdvert.wav">
            <a:hlinkClick r:id="" action="ppaction://media"/>
          </p:cNvPr>
          <p:cNvPicPr>
            <a:picLocks noRot="1" noChangeAspect="1"/>
          </p:cNvPicPr>
          <p:nvPr>
            <a:audioFile r:link="rId2"/>
          </p:nvPr>
        </p:nvPicPr>
        <p:blipFill>
          <a:blip r:embed="rId10"/>
          <a:srcRect/>
          <a:stretch>
            <a:fillRect/>
          </a:stretch>
        </p:blipFill>
        <p:spPr bwMode="auto">
          <a:xfrm>
            <a:off x="4357688" y="285750"/>
            <a:ext cx="857250" cy="857250"/>
          </a:xfrm>
          <a:prstGeom prst="rect">
            <a:avLst/>
          </a:prstGeom>
          <a:noFill/>
          <a:ln w="9525">
            <a:noFill/>
            <a:miter lim="800000"/>
            <a:headEnd/>
            <a:tailEnd/>
          </a:ln>
        </p:spPr>
      </p:pic>
      <p:sp>
        <p:nvSpPr>
          <p:cNvPr id="11" name="Action Button: Custom 10">
            <a:hlinkClick r:id="" action="ppaction://noaction" highlightClick="1"/>
          </p:cNvPr>
          <p:cNvSpPr/>
          <p:nvPr/>
        </p:nvSpPr>
        <p:spPr>
          <a:xfrm>
            <a:off x="6867525" y="7037388"/>
            <a:ext cx="2114550" cy="35242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Radio Jingle</a:t>
            </a:r>
            <a:endParaRPr lang="en-AU" sz="1800" dirty="0"/>
          </a:p>
        </p:txBody>
      </p:sp>
      <p:pic>
        <p:nvPicPr>
          <p:cNvPr id="14" name="Picture 4"/>
          <p:cNvPicPr>
            <a:picLocks noChangeAspect="1" noChangeArrowheads="1"/>
          </p:cNvPicPr>
          <p:nvPr/>
        </p:nvPicPr>
        <p:blipFill>
          <a:blip r:embed="rId11"/>
          <a:srcRect/>
          <a:stretch>
            <a:fillRect/>
          </a:stretch>
        </p:blipFill>
        <p:spPr bwMode="auto">
          <a:xfrm>
            <a:off x="7102475" y="7313613"/>
            <a:ext cx="1614488" cy="534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8134"/>
                                        </p:tgtEl>
                                        <p:attrNameLst>
                                          <p:attrName>style.visibility</p:attrName>
                                        </p:attrNameLst>
                                      </p:cBhvr>
                                      <p:to>
                                        <p:strVal val="visible"/>
                                      </p:to>
                                    </p:set>
                                    <p:anim calcmode="lin" valueType="num">
                                      <p:cBhvr>
                                        <p:cTn id="7" dur="500" fill="hold"/>
                                        <p:tgtEl>
                                          <p:spTgt spid="48134"/>
                                        </p:tgtEl>
                                        <p:attrNameLst>
                                          <p:attrName>ppt_w</p:attrName>
                                        </p:attrNameLst>
                                      </p:cBhvr>
                                      <p:tavLst>
                                        <p:tav tm="0">
                                          <p:val>
                                            <p:fltVal val="0"/>
                                          </p:val>
                                        </p:tav>
                                        <p:tav tm="100000">
                                          <p:val>
                                            <p:strVal val="#ppt_w"/>
                                          </p:val>
                                        </p:tav>
                                      </p:tavLst>
                                    </p:anim>
                                    <p:anim calcmode="lin" valueType="num">
                                      <p:cBhvr>
                                        <p:cTn id="8" dur="500" fill="hold"/>
                                        <p:tgtEl>
                                          <p:spTgt spid="48134"/>
                                        </p:tgtEl>
                                        <p:attrNameLst>
                                          <p:attrName>ppt_h</p:attrName>
                                        </p:attrNameLst>
                                      </p:cBhvr>
                                      <p:tavLst>
                                        <p:tav tm="0">
                                          <p:val>
                                            <p:fltVal val="0"/>
                                          </p:val>
                                        </p:tav>
                                        <p:tav tm="100000">
                                          <p:val>
                                            <p:strVal val="#ppt_h"/>
                                          </p:val>
                                        </p:tav>
                                      </p:tavLst>
                                    </p:anim>
                                    <p:anim calcmode="lin" valueType="num">
                                      <p:cBhvr>
                                        <p:cTn id="9" dur="500" fill="hold"/>
                                        <p:tgtEl>
                                          <p:spTgt spid="48134"/>
                                        </p:tgtEl>
                                        <p:attrNameLst>
                                          <p:attrName>style.rotation</p:attrName>
                                        </p:attrNameLst>
                                      </p:cBhvr>
                                      <p:tavLst>
                                        <p:tav tm="0">
                                          <p:val>
                                            <p:fltVal val="360"/>
                                          </p:val>
                                        </p:tav>
                                        <p:tav tm="100000">
                                          <p:val>
                                            <p:fltVal val="0"/>
                                          </p:val>
                                        </p:tav>
                                      </p:tavLst>
                                    </p:anim>
                                    <p:animEffect transition="in" filter="fade">
                                      <p:cBhvr>
                                        <p:cTn id="10" dur="500"/>
                                        <p:tgtEl>
                                          <p:spTgt spid="48134"/>
                                        </p:tgtEl>
                                      </p:cBhvr>
                                    </p:animEffect>
                                  </p:childTnLst>
                                </p:cTn>
                              </p:par>
                            </p:childTnLst>
                          </p:cTn>
                        </p:par>
                        <p:par>
                          <p:cTn id="11" fill="hold">
                            <p:stCondLst>
                              <p:cond delay="500"/>
                            </p:stCondLst>
                            <p:childTnLst>
                              <p:par>
                                <p:cTn id="12" presetID="1" presetClass="mediacall" presetSubtype="0" fill="hold" nodeType="afterEffect">
                                  <p:stCondLst>
                                    <p:cond delay="0"/>
                                  </p:stCondLst>
                                  <p:childTnLst>
                                    <p:cmd type="call" cmd="playFrom(0.0)">
                                      <p:cBhvr>
                                        <p:cTn id="13" dur="1" fill="hold"/>
                                        <p:tgtEl>
                                          <p:spTgt spid="48141"/>
                                        </p:tgtEl>
                                      </p:cBhvr>
                                    </p:cmd>
                                  </p:childTnLst>
                                </p:cTn>
                              </p:par>
                            </p:childTnLst>
                          </p:cTn>
                        </p:par>
                        <p:par>
                          <p:cTn id="14" fill="hold">
                            <p:stCondLst>
                              <p:cond delay="500"/>
                            </p:stCondLst>
                            <p:childTnLst>
                              <p:par>
                                <p:cTn id="15" presetID="64" presetClass="path" presetSubtype="0" accel="50000" decel="50000" fill="hold" grpId="0" nodeType="afterEffect">
                                  <p:stCondLst>
                                    <p:cond delay="0"/>
                                  </p:stCondLst>
                                  <p:childTnLst>
                                    <p:animMotion origin="layout" path="M -2.5E-6 0 L -2.5E-6 -0.11713 " pathEditMode="relative" rAng="0" ptsTypes="AA">
                                      <p:cBhvr>
                                        <p:cTn id="16" dur="2000" fill="hold"/>
                                        <p:tgtEl>
                                          <p:spTgt spid="11"/>
                                        </p:tgtEl>
                                        <p:attrNameLst>
                                          <p:attrName>ppt_x</p:attrName>
                                          <p:attrName>ppt_y</p:attrName>
                                        </p:attrNameLst>
                                      </p:cBhvr>
                                      <p:rCtr x="0" y="-5856"/>
                                    </p:animMotion>
                                  </p:childTnLst>
                                </p:cTn>
                              </p:par>
                              <p:par>
                                <p:cTn id="17" presetID="0" presetClass="path" presetSubtype="0" accel="50000" decel="50000" fill="hold" nodeType="withEffect">
                                  <p:stCondLst>
                                    <p:cond delay="0"/>
                                  </p:stCondLst>
                                  <p:childTnLst>
                                    <p:animMotion origin="layout" path="M 7.77778E-6 -4.44444E-6 L 7.77778E-6 -0.12593 " pathEditMode="relative" ptsTypes="AA">
                                      <p:cBhvr>
                                        <p:cTn id="18" dur="2000" fill="hold"/>
                                        <p:tgtEl>
                                          <p:spTgt spid="14"/>
                                        </p:tgtEl>
                                        <p:attrNameLst>
                                          <p:attrName>ppt_x,ppt_y</p:attrName>
                                        </p:attrNameLst>
                                      </p:cBhvr>
                                    </p:animMotion>
                                  </p:childTnLst>
                                </p:cTn>
                              </p:par>
                            </p:childTnLst>
                          </p:cTn>
                        </p:par>
                        <p:par>
                          <p:cTn id="19" fill="hold">
                            <p:stCondLst>
                              <p:cond delay="2500"/>
                            </p:stCondLst>
                            <p:childTnLst>
                              <p:par>
                                <p:cTn id="20" presetID="2" presetClass="exit" presetSubtype="4" fill="hold" nodeType="afterEffect">
                                  <p:stCondLst>
                                    <p:cond delay="0"/>
                                  </p:stCondLst>
                                  <p:childTnLst>
                                    <p:anim calcmode="lin" valueType="num">
                                      <p:cBhvr additive="base">
                                        <p:cTn id="21" dur="500"/>
                                        <p:tgtEl>
                                          <p:spTgt spid="14"/>
                                        </p:tgtEl>
                                        <p:attrNameLst>
                                          <p:attrName>ppt_x</p:attrName>
                                        </p:attrNameLst>
                                      </p:cBhvr>
                                      <p:tavLst>
                                        <p:tav tm="0">
                                          <p:val>
                                            <p:strVal val="ppt_x"/>
                                          </p:val>
                                        </p:tav>
                                        <p:tav tm="100000">
                                          <p:val>
                                            <p:strVal val="ppt_x"/>
                                          </p:val>
                                        </p:tav>
                                      </p:tavLst>
                                    </p:anim>
                                    <p:anim calcmode="lin" valueType="num">
                                      <p:cBhvr additive="base">
                                        <p:cTn id="22" dur="500"/>
                                        <p:tgtEl>
                                          <p:spTgt spid="14"/>
                                        </p:tgtEl>
                                        <p:attrNameLst>
                                          <p:attrName>ppt_y</p:attrName>
                                        </p:attrNameLst>
                                      </p:cBhvr>
                                      <p:tavLst>
                                        <p:tav tm="0">
                                          <p:val>
                                            <p:strVal val="ppt_y"/>
                                          </p:val>
                                        </p:tav>
                                        <p:tav tm="100000">
                                          <p:val>
                                            <p:strVal val="1+ppt_h/2"/>
                                          </p:val>
                                        </p:tav>
                                      </p:tavLst>
                                    </p:anim>
                                    <p:set>
                                      <p:cBhvr>
                                        <p:cTn id="23"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48141"/>
                </p:tgtEl>
              </p:cMediaNode>
            </p:audio>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31696" fill="hold"/>
                                        <p:tgtEl>
                                          <p:spTgt spid="12"/>
                                        </p:tgtEl>
                                      </p:cBhvr>
                                    </p:cmd>
                                  </p:childTnLst>
                                </p:cTn>
                              </p:par>
                            </p:childTnLst>
                          </p:cTn>
                        </p:par>
                      </p:childTnLst>
                    </p:cTn>
                  </p:par>
                </p:childTnLst>
              </p:cTn>
              <p:nextCondLst>
                <p:cond evt="onClick" delay="0">
                  <p:tgtEl>
                    <p:spTgt spid="12"/>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bldLst>
      <p:bldP spid="11"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TextBox 5"/>
          <p:cNvSpPr txBox="1">
            <a:spLocks noChangeArrowheads="1"/>
          </p:cNvSpPr>
          <p:nvPr/>
        </p:nvSpPr>
        <p:spPr bwMode="auto">
          <a:xfrm>
            <a:off x="500063" y="1495425"/>
            <a:ext cx="7543800" cy="2862263"/>
          </a:xfrm>
          <a:prstGeom prst="rect">
            <a:avLst/>
          </a:prstGeom>
          <a:noFill/>
          <a:ln w="9525">
            <a:noFill/>
            <a:miter lim="800000"/>
            <a:headEnd/>
            <a:tailEnd/>
          </a:ln>
        </p:spPr>
        <p:txBody>
          <a:bodyPr>
            <a:prstTxWarp prst="textNoShape">
              <a:avLst/>
            </a:prstTxWarp>
            <a:spAutoFit/>
          </a:bodyPr>
          <a:lstStyle/>
          <a:p>
            <a:r>
              <a:rPr lang="en-AU" sz="1800" b="1">
                <a:latin typeface="Constantia" pitchFamily="-72" charset="0"/>
              </a:rPr>
              <a:t>Students take themselves on a </a:t>
            </a:r>
            <a:r>
              <a:rPr lang="en-AU" sz="1800" b="1">
                <a:solidFill>
                  <a:srgbClr val="FFF005"/>
                </a:solidFill>
                <a:latin typeface="Constantia" pitchFamily="-72" charset="0"/>
              </a:rPr>
              <a:t>tour of the world</a:t>
            </a:r>
            <a:r>
              <a:rPr lang="en-AU" sz="1800" b="1">
                <a:latin typeface="Constantia" pitchFamily="-72" charset="0"/>
              </a:rPr>
              <a:t> </a:t>
            </a:r>
          </a:p>
          <a:p>
            <a:r>
              <a:rPr lang="en-AU" sz="1800" b="1">
                <a:latin typeface="Constantia" pitchFamily="-72" charset="0"/>
              </a:rPr>
              <a:t>visiting at least four (4) continents and six (6) countries.</a:t>
            </a:r>
          </a:p>
          <a:p>
            <a:endParaRPr lang="en-AU" sz="1800" b="1">
              <a:latin typeface="Constantia" pitchFamily="-72" charset="0"/>
            </a:endParaRPr>
          </a:p>
          <a:p>
            <a:r>
              <a:rPr lang="en-AU" sz="1800" b="1">
                <a:solidFill>
                  <a:srgbClr val="150971"/>
                </a:solidFill>
              </a:rPr>
              <a:t>Software includes Photoshop, PowerPoint and use of a camera</a:t>
            </a:r>
            <a:endParaRPr lang="en-AU" sz="1800" b="1">
              <a:latin typeface="Constantia" pitchFamily="-72" charset="0"/>
            </a:endParaRPr>
          </a:p>
          <a:p>
            <a:endParaRPr lang="en-AU" sz="1800" b="1">
              <a:latin typeface="Constantia" pitchFamily="-72" charset="0"/>
            </a:endParaRPr>
          </a:p>
          <a:p>
            <a:r>
              <a:rPr lang="en-AU" sz="1800" b="1">
                <a:latin typeface="Constantia" pitchFamily="-72" charset="0"/>
              </a:rPr>
              <a:t>The slide show must include a picture of the world with flying links to each destination and hyperlinks to countries</a:t>
            </a:r>
          </a:p>
          <a:p>
            <a:endParaRPr lang="en-AU" sz="1800" b="1">
              <a:latin typeface="Constantia" pitchFamily="-72" charset="0"/>
            </a:endParaRPr>
          </a:p>
          <a:p>
            <a:r>
              <a:rPr lang="en-AU" sz="1800" b="1">
                <a:latin typeface="Constantia" pitchFamily="-72" charset="0"/>
              </a:rPr>
              <a:t>In each place visited they must include a shot of themselves on location and give details of currency, language, climate and culture.</a:t>
            </a:r>
            <a:endParaRPr lang="en-US" sz="1800" b="1">
              <a:latin typeface="Constantia" pitchFamily="-72" charset="0"/>
            </a:endParaRPr>
          </a:p>
        </p:txBody>
      </p:sp>
      <p:sp>
        <p:nvSpPr>
          <p:cNvPr id="50181" name="Rectangle 5"/>
          <p:cNvSpPr>
            <a:spLocks noGrp="1"/>
          </p:cNvSpPr>
          <p:nvPr>
            <p:ph type="title" idx="4294967295"/>
          </p:nvPr>
        </p:nvSpPr>
        <p:spPr>
          <a:xfrm>
            <a:off x="381000" y="0"/>
            <a:ext cx="8229600" cy="1143000"/>
          </a:xfrm>
        </p:spPr>
        <p:txBody>
          <a:bodyPr/>
          <a:lstStyle/>
          <a:p>
            <a:pPr eaLnBrk="1" hangingPunct="1">
              <a:defRPr/>
            </a:pPr>
            <a:r>
              <a:rPr lang="en-US" smtClean="0">
                <a:effectLst>
                  <a:outerShdw blurRad="38100" dist="38100" dir="2700000" algn="tl">
                    <a:srgbClr val="FFFFFF"/>
                  </a:outerShdw>
                </a:effectLst>
                <a:latin typeface="Calibri" pitchFamily="34" charset="0"/>
                <a:ea typeface="+mj-ea"/>
                <a:cs typeface="+mj-cs"/>
              </a:rPr>
              <a:t>Around The World</a:t>
            </a:r>
            <a:endParaRPr lang="en-US" smtClean="0">
              <a:latin typeface="Calibri" pitchFamily="34" charset="0"/>
              <a:ea typeface="+mj-ea"/>
              <a:cs typeface="+mj-cs"/>
            </a:endParaRPr>
          </a:p>
        </p:txBody>
      </p:sp>
      <p:pic>
        <p:nvPicPr>
          <p:cNvPr id="50182" name="Picture 6" descr="Corpus Logo new"/>
          <p:cNvPicPr>
            <a:picLocks noChangeAspect="1" noChangeArrowheads="1"/>
          </p:cNvPicPr>
          <p:nvPr/>
        </p:nvPicPr>
        <p:blipFill>
          <a:blip r:embed="rId3">
            <a:clrChange>
              <a:clrFrom>
                <a:srgbClr val="FDFDFD"/>
              </a:clrFrom>
              <a:clrTo>
                <a:srgbClr val="FDFDFD">
                  <a:alpha val="0"/>
                </a:srgbClr>
              </a:clrTo>
            </a:clrChange>
          </a:blip>
          <a:srcRect l="25000" r="25000" b="27003"/>
          <a:stretch>
            <a:fillRect/>
          </a:stretch>
        </p:blipFill>
        <p:spPr bwMode="auto">
          <a:xfrm>
            <a:off x="304800" y="5791200"/>
            <a:ext cx="762000" cy="823913"/>
          </a:xfrm>
          <a:prstGeom prst="rect">
            <a:avLst/>
          </a:prstGeom>
          <a:noFill/>
          <a:ln w="25400">
            <a:solidFill>
              <a:srgbClr val="085091"/>
            </a:solidFill>
            <a:miter lim="800000"/>
            <a:headEnd/>
            <a:tailEnd/>
          </a:ln>
        </p:spPr>
      </p:pic>
      <p:pic>
        <p:nvPicPr>
          <p:cNvPr id="10249" name="Picture 9" descr="H:\School pics\surf me.bmp"/>
          <p:cNvPicPr>
            <a:picLocks noChangeAspect="1" noChangeArrowheads="1"/>
          </p:cNvPicPr>
          <p:nvPr/>
        </p:nvPicPr>
        <p:blipFill>
          <a:blip r:embed="rId4"/>
          <a:srcRect/>
          <a:stretch>
            <a:fillRect/>
          </a:stretch>
        </p:blipFill>
        <p:spPr bwMode="auto">
          <a:xfrm>
            <a:off x="1364477" y="4501645"/>
            <a:ext cx="2480047" cy="15642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 name="Picture 8" descr="largem8"/>
          <p:cNvPicPr>
            <a:picLocks noChangeAspect="1" noChangeArrowheads="1"/>
          </p:cNvPicPr>
          <p:nvPr/>
        </p:nvPicPr>
        <p:blipFill>
          <a:blip r:embed="rId5"/>
          <a:srcRect/>
          <a:stretch>
            <a:fillRect/>
          </a:stretch>
        </p:blipFill>
        <p:spPr bwMode="auto">
          <a:xfrm>
            <a:off x="6172200" y="4572000"/>
            <a:ext cx="2468563" cy="1852613"/>
          </a:xfrm>
          <a:prstGeom prst="rect">
            <a:avLst/>
          </a:prstGeom>
          <a:noFill/>
          <a:ln w="9525">
            <a:noFill/>
            <a:miter lim="800000"/>
            <a:headEnd/>
            <a:tailEnd/>
          </a:ln>
        </p:spPr>
      </p:pic>
      <p:pic>
        <p:nvPicPr>
          <p:cNvPr id="3" name="Picture 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334000" y="4648200"/>
            <a:ext cx="1649413" cy="1830388"/>
          </a:xfrm>
          <a:prstGeom prst="rect">
            <a:avLst/>
          </a:prstGeom>
          <a:noFill/>
          <a:ln w="9525">
            <a:noFill/>
            <a:miter lim="800000"/>
            <a:headEnd/>
            <a:tailEnd/>
          </a:ln>
        </p:spPr>
      </p:pic>
      <p:pic>
        <p:nvPicPr>
          <p:cNvPr id="50183" name="Picture 10"/>
          <p:cNvPicPr>
            <a:picLocks noChangeAspect="1" noChangeArrowheads="1"/>
          </p:cNvPicPr>
          <p:nvPr/>
        </p:nvPicPr>
        <p:blipFill>
          <a:blip r:embed="rId7"/>
          <a:srcRect l="21094" t="22705" r="5078" b="21631"/>
          <a:stretch>
            <a:fillRect/>
          </a:stretch>
        </p:blipFill>
        <p:spPr bwMode="auto">
          <a:xfrm>
            <a:off x="6215063" y="142875"/>
            <a:ext cx="2700337" cy="1628775"/>
          </a:xfrm>
          <a:prstGeom prst="rect">
            <a:avLst/>
          </a:prstGeom>
          <a:noFill/>
          <a:ln w="9525">
            <a:noFill/>
            <a:miter lim="800000"/>
            <a:headEnd/>
            <a:tailEnd/>
          </a:ln>
        </p:spPr>
      </p:pic>
      <p:sp>
        <p:nvSpPr>
          <p:cNvPr id="11" name="Action Button: Custom 10">
            <a:hlinkClick r:id="" action="ppaction://noaction" highlightClick="1"/>
          </p:cNvPr>
          <p:cNvSpPr/>
          <p:nvPr/>
        </p:nvSpPr>
        <p:spPr>
          <a:xfrm>
            <a:off x="6867525" y="7037388"/>
            <a:ext cx="2114550" cy="35242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Around The World</a:t>
            </a:r>
            <a:endParaRPr lang="en-AU" sz="1800" dirty="0"/>
          </a:p>
        </p:txBody>
      </p:sp>
      <p:pic>
        <p:nvPicPr>
          <p:cNvPr id="12" name="Picture 4"/>
          <p:cNvPicPr>
            <a:picLocks noChangeAspect="1" noChangeArrowheads="1"/>
          </p:cNvPicPr>
          <p:nvPr/>
        </p:nvPicPr>
        <p:blipFill>
          <a:blip r:embed="rId8"/>
          <a:srcRect/>
          <a:stretch>
            <a:fillRect/>
          </a:stretch>
        </p:blipFill>
        <p:spPr bwMode="auto">
          <a:xfrm>
            <a:off x="7102475" y="7313613"/>
            <a:ext cx="1614488" cy="534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0182"/>
                                        </p:tgtEl>
                                        <p:attrNameLst>
                                          <p:attrName>style.visibility</p:attrName>
                                        </p:attrNameLst>
                                      </p:cBhvr>
                                      <p:to>
                                        <p:strVal val="visible"/>
                                      </p:to>
                                    </p:set>
                                    <p:anim calcmode="lin" valueType="num">
                                      <p:cBhvr>
                                        <p:cTn id="7" dur="500" fill="hold"/>
                                        <p:tgtEl>
                                          <p:spTgt spid="50182"/>
                                        </p:tgtEl>
                                        <p:attrNameLst>
                                          <p:attrName>ppt_w</p:attrName>
                                        </p:attrNameLst>
                                      </p:cBhvr>
                                      <p:tavLst>
                                        <p:tav tm="0">
                                          <p:val>
                                            <p:fltVal val="0"/>
                                          </p:val>
                                        </p:tav>
                                        <p:tav tm="100000">
                                          <p:val>
                                            <p:strVal val="#ppt_w"/>
                                          </p:val>
                                        </p:tav>
                                      </p:tavLst>
                                    </p:anim>
                                    <p:anim calcmode="lin" valueType="num">
                                      <p:cBhvr>
                                        <p:cTn id="8" dur="500" fill="hold"/>
                                        <p:tgtEl>
                                          <p:spTgt spid="50182"/>
                                        </p:tgtEl>
                                        <p:attrNameLst>
                                          <p:attrName>ppt_h</p:attrName>
                                        </p:attrNameLst>
                                      </p:cBhvr>
                                      <p:tavLst>
                                        <p:tav tm="0">
                                          <p:val>
                                            <p:fltVal val="0"/>
                                          </p:val>
                                        </p:tav>
                                        <p:tav tm="100000">
                                          <p:val>
                                            <p:strVal val="#ppt_h"/>
                                          </p:val>
                                        </p:tav>
                                      </p:tavLst>
                                    </p:anim>
                                    <p:anim calcmode="lin" valueType="num">
                                      <p:cBhvr>
                                        <p:cTn id="9" dur="500" fill="hold"/>
                                        <p:tgtEl>
                                          <p:spTgt spid="50182"/>
                                        </p:tgtEl>
                                        <p:attrNameLst>
                                          <p:attrName>style.rotation</p:attrName>
                                        </p:attrNameLst>
                                      </p:cBhvr>
                                      <p:tavLst>
                                        <p:tav tm="0">
                                          <p:val>
                                            <p:fltVal val="360"/>
                                          </p:val>
                                        </p:tav>
                                        <p:tav tm="100000">
                                          <p:val>
                                            <p:fltVal val="0"/>
                                          </p:val>
                                        </p:tav>
                                      </p:tavLst>
                                    </p:anim>
                                    <p:animEffect transition="in" filter="fade">
                                      <p:cBhvr>
                                        <p:cTn id="10" dur="500"/>
                                        <p:tgtEl>
                                          <p:spTgt spid="50182"/>
                                        </p:tgtEl>
                                      </p:cBhvr>
                                    </p:animEffect>
                                  </p:childTnLst>
                                </p:cTn>
                              </p:par>
                            </p:childTnLst>
                          </p:cTn>
                        </p:par>
                        <p:par>
                          <p:cTn id="11" fill="hold">
                            <p:stCondLst>
                              <p:cond delay="500"/>
                            </p:stCondLst>
                            <p:childTnLst>
                              <p:par>
                                <p:cTn id="12" presetID="64" presetClass="path" presetSubtype="0" accel="50000" decel="50000" fill="hold" grpId="0" nodeType="afterEffect">
                                  <p:stCondLst>
                                    <p:cond delay="0"/>
                                  </p:stCondLst>
                                  <p:childTnLst>
                                    <p:animMotion origin="layout" path="M -2.5E-6 0 L -2.5E-6 -0.11713 " pathEditMode="relative" rAng="0" ptsTypes="AA">
                                      <p:cBhvr>
                                        <p:cTn id="13" dur="2000" fill="hold"/>
                                        <p:tgtEl>
                                          <p:spTgt spid="11"/>
                                        </p:tgtEl>
                                        <p:attrNameLst>
                                          <p:attrName>ppt_x</p:attrName>
                                          <p:attrName>ppt_y</p:attrName>
                                        </p:attrNameLst>
                                      </p:cBhvr>
                                      <p:rCtr x="0" y="-5856"/>
                                    </p:animMotion>
                                  </p:childTnLst>
                                </p:cTn>
                              </p:par>
                              <p:par>
                                <p:cTn id="14" presetID="0" presetClass="path" presetSubtype="0" accel="50000" decel="50000" fill="hold" nodeType="withEffect">
                                  <p:stCondLst>
                                    <p:cond delay="0"/>
                                  </p:stCondLst>
                                  <p:childTnLst>
                                    <p:animMotion origin="layout" path="M 7.77778E-6 -4.44444E-6 L 7.77778E-6 -0.12593 " pathEditMode="relative" ptsTypes="AA">
                                      <p:cBhvr>
                                        <p:cTn id="15" dur="2000" fill="hold"/>
                                        <p:tgtEl>
                                          <p:spTgt spid="12"/>
                                        </p:tgtEl>
                                        <p:attrNameLst>
                                          <p:attrName>ppt_x,ppt_y</p:attrName>
                                        </p:attrNameLst>
                                      </p:cBhvr>
                                    </p:animMotion>
                                  </p:childTnLst>
                                </p:cTn>
                              </p:par>
                            </p:childTnLst>
                          </p:cTn>
                        </p:par>
                        <p:par>
                          <p:cTn id="16" fill="hold">
                            <p:stCondLst>
                              <p:cond delay="2500"/>
                            </p:stCondLst>
                            <p:childTnLst>
                              <p:par>
                                <p:cTn id="17" presetID="2" presetClass="exit" presetSubtype="4" fill="hold" nodeType="afterEffect">
                                  <p:stCondLst>
                                    <p:cond delay="0"/>
                                  </p:stCondLst>
                                  <p:childTnLst>
                                    <p:anim calcmode="lin" valueType="num">
                                      <p:cBhvr additive="base">
                                        <p:cTn id="18" dur="500"/>
                                        <p:tgtEl>
                                          <p:spTgt spid="12"/>
                                        </p:tgtEl>
                                        <p:attrNameLst>
                                          <p:attrName>ppt_x</p:attrName>
                                        </p:attrNameLst>
                                      </p:cBhvr>
                                      <p:tavLst>
                                        <p:tav tm="0">
                                          <p:val>
                                            <p:strVal val="ppt_x"/>
                                          </p:val>
                                        </p:tav>
                                        <p:tav tm="100000">
                                          <p:val>
                                            <p:strVal val="ppt_x"/>
                                          </p:val>
                                        </p:tav>
                                      </p:tavLst>
                                    </p:anim>
                                    <p:anim calcmode="lin" valueType="num">
                                      <p:cBhvr additive="base">
                                        <p:cTn id="19" dur="500"/>
                                        <p:tgtEl>
                                          <p:spTgt spid="12"/>
                                        </p:tgtEl>
                                        <p:attrNameLst>
                                          <p:attrName>ppt_y</p:attrName>
                                        </p:attrNameLst>
                                      </p:cBhvr>
                                      <p:tavLst>
                                        <p:tav tm="0">
                                          <p:val>
                                            <p:strVal val="ppt_y"/>
                                          </p:val>
                                        </p:tav>
                                        <p:tav tm="100000">
                                          <p:val>
                                            <p:strVal val="1+ppt_h/2"/>
                                          </p:val>
                                        </p:tav>
                                      </p:tavLst>
                                    </p:anim>
                                    <p:set>
                                      <p:cBhvr>
                                        <p:cTn id="2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TextBox 5"/>
          <p:cNvSpPr txBox="1">
            <a:spLocks noChangeArrowheads="1"/>
          </p:cNvSpPr>
          <p:nvPr/>
        </p:nvSpPr>
        <p:spPr bwMode="auto">
          <a:xfrm>
            <a:off x="1219200" y="1219200"/>
            <a:ext cx="6953250" cy="4195763"/>
          </a:xfrm>
          <a:prstGeom prst="rect">
            <a:avLst/>
          </a:prstGeom>
          <a:noFill/>
          <a:ln w="9525">
            <a:noFill/>
            <a:miter lim="800000"/>
            <a:headEnd/>
            <a:tailEnd/>
          </a:ln>
        </p:spPr>
        <p:txBody>
          <a:bodyPr>
            <a:prstTxWarp prst="textNoShape">
              <a:avLst/>
            </a:prstTxWarp>
            <a:spAutoFit/>
          </a:bodyPr>
          <a:lstStyle/>
          <a:p>
            <a:pPr>
              <a:spcAft>
                <a:spcPts val="600"/>
              </a:spcAft>
            </a:pPr>
            <a:r>
              <a:rPr lang="en-US" sz="1800" b="1">
                <a:latin typeface="Constantia" pitchFamily="-72" charset="0"/>
              </a:rPr>
              <a:t>Your task is to create a simple linear web page about a gizmo multimedia device such as a portable entertainment system.</a:t>
            </a:r>
          </a:p>
          <a:p>
            <a:pPr>
              <a:spcAft>
                <a:spcPts val="600"/>
              </a:spcAft>
            </a:pPr>
            <a:endParaRPr lang="en-US" sz="1800" b="1">
              <a:latin typeface="Constantia" pitchFamily="-72" charset="0"/>
            </a:endParaRPr>
          </a:p>
          <a:p>
            <a:pPr>
              <a:spcAft>
                <a:spcPts val="600"/>
              </a:spcAft>
            </a:pPr>
            <a:r>
              <a:rPr lang="en-US" sz="1800" b="1">
                <a:solidFill>
                  <a:srgbClr val="150971"/>
                </a:solidFill>
                <a:latin typeface="Constantia" pitchFamily="-72" charset="0"/>
              </a:rPr>
              <a:t>Software will include Dreamweaver, Flash and Fireworks</a:t>
            </a:r>
            <a:endParaRPr lang="en-US" sz="1800" b="1">
              <a:latin typeface="Constantia" pitchFamily="-72" charset="0"/>
            </a:endParaRPr>
          </a:p>
          <a:p>
            <a:pPr>
              <a:spcAft>
                <a:spcPts val="600"/>
              </a:spcAft>
            </a:pPr>
            <a:endParaRPr lang="en-US" sz="1800" b="1">
              <a:latin typeface="Constantia" pitchFamily="-72" charset="0"/>
            </a:endParaRPr>
          </a:p>
          <a:p>
            <a:pPr>
              <a:spcAft>
                <a:spcPts val="600"/>
              </a:spcAft>
            </a:pPr>
            <a:r>
              <a:rPr lang="en-US" sz="1800" b="1">
                <a:latin typeface="Constantia" pitchFamily="-72" charset="0"/>
              </a:rPr>
              <a:t>You could show a multimedia home entertainment  set up (LCD, Laser TV  or Plasma TV with surround sound etc.) Blackberry, Bluray or DVD  portable unit  or any multimedia type gizmo that you want to demonstrate. </a:t>
            </a:r>
          </a:p>
          <a:p>
            <a:pPr>
              <a:spcAft>
                <a:spcPts val="600"/>
              </a:spcAft>
            </a:pPr>
            <a:endParaRPr lang="en-US" sz="1800" b="1">
              <a:latin typeface="Constantia" pitchFamily="-72" charset="0"/>
            </a:endParaRPr>
          </a:p>
          <a:p>
            <a:pPr>
              <a:spcAft>
                <a:spcPts val="600"/>
              </a:spcAft>
            </a:pPr>
            <a:r>
              <a:rPr lang="en-US" sz="1800" b="1">
                <a:latin typeface="Constantia" pitchFamily="-72" charset="0"/>
              </a:rPr>
              <a:t>Your site MUST include how to use the device and should use digital convergence i.e. uses a range of media from one device such as a mobile phone + camera or MP3 player with video.</a:t>
            </a:r>
          </a:p>
        </p:txBody>
      </p:sp>
      <p:sp>
        <p:nvSpPr>
          <p:cNvPr id="52226" name="Rectangle 5"/>
          <p:cNvSpPr>
            <a:spLocks noGrp="1"/>
          </p:cNvSpPr>
          <p:nvPr>
            <p:ph type="title" idx="4294967295"/>
          </p:nvPr>
        </p:nvSpPr>
        <p:spPr>
          <a:xfrm>
            <a:off x="381000" y="0"/>
            <a:ext cx="8229600" cy="1143000"/>
          </a:xfrm>
        </p:spPr>
        <p:txBody>
          <a:bodyPr/>
          <a:lstStyle/>
          <a:p>
            <a:pPr eaLnBrk="1" hangingPunct="1"/>
            <a:r>
              <a:rPr lang="en-US" smtClean="0">
                <a:latin typeface="Calibri" pitchFamily="-72" charset="0"/>
              </a:rPr>
              <a:t>Web page Gizmo</a:t>
            </a:r>
          </a:p>
        </p:txBody>
      </p:sp>
      <p:pic>
        <p:nvPicPr>
          <p:cNvPr id="52230" name="Picture 6" descr="Corpus Logo new"/>
          <p:cNvPicPr>
            <a:picLocks noChangeAspect="1" noChangeArrowheads="1"/>
          </p:cNvPicPr>
          <p:nvPr/>
        </p:nvPicPr>
        <p:blipFill>
          <a:blip r:embed="rId3">
            <a:clrChange>
              <a:clrFrom>
                <a:srgbClr val="FDFDFD"/>
              </a:clrFrom>
              <a:clrTo>
                <a:srgbClr val="FDFDFD">
                  <a:alpha val="0"/>
                </a:srgbClr>
              </a:clrTo>
            </a:clrChange>
          </a:blip>
          <a:srcRect l="25000" r="25000" b="27003"/>
          <a:stretch>
            <a:fillRect/>
          </a:stretch>
        </p:blipFill>
        <p:spPr bwMode="auto">
          <a:xfrm>
            <a:off x="304800" y="5791200"/>
            <a:ext cx="762000" cy="823913"/>
          </a:xfrm>
          <a:prstGeom prst="rect">
            <a:avLst/>
          </a:prstGeom>
          <a:noFill/>
          <a:ln w="25400">
            <a:solidFill>
              <a:srgbClr val="085091"/>
            </a:solidFill>
            <a:miter lim="800000"/>
            <a:headEnd/>
            <a:tailEnd/>
          </a:ln>
        </p:spPr>
      </p:pic>
      <p:pic>
        <p:nvPicPr>
          <p:cNvPr id="52228" name="Picture 4" descr="CA0JC3I7.jpg"/>
          <p:cNvPicPr>
            <a:picLocks noChangeAspect="1"/>
          </p:cNvPicPr>
          <p:nvPr/>
        </p:nvPicPr>
        <p:blipFill>
          <a:blip r:embed="rId4"/>
          <a:srcRect/>
          <a:stretch>
            <a:fillRect/>
          </a:stretch>
        </p:blipFill>
        <p:spPr bwMode="auto">
          <a:xfrm>
            <a:off x="214313" y="1428750"/>
            <a:ext cx="781050" cy="1162050"/>
          </a:xfrm>
          <a:prstGeom prst="rect">
            <a:avLst/>
          </a:prstGeom>
          <a:noFill/>
          <a:ln w="9525">
            <a:noFill/>
            <a:miter lim="800000"/>
            <a:headEnd/>
            <a:tailEnd/>
          </a:ln>
        </p:spPr>
      </p:pic>
      <p:pic>
        <p:nvPicPr>
          <p:cNvPr id="52229" name="Picture 8" descr="CA63CP2B.jpg"/>
          <p:cNvPicPr>
            <a:picLocks noChangeAspect="1"/>
          </p:cNvPicPr>
          <p:nvPr/>
        </p:nvPicPr>
        <p:blipFill>
          <a:blip r:embed="rId5"/>
          <a:srcRect/>
          <a:stretch>
            <a:fillRect/>
          </a:stretch>
        </p:blipFill>
        <p:spPr bwMode="auto">
          <a:xfrm>
            <a:off x="1357313" y="5500688"/>
            <a:ext cx="1200150" cy="981075"/>
          </a:xfrm>
          <a:prstGeom prst="rect">
            <a:avLst/>
          </a:prstGeom>
          <a:noFill/>
          <a:ln w="9525">
            <a:noFill/>
            <a:miter lim="800000"/>
            <a:headEnd/>
            <a:tailEnd/>
          </a:ln>
        </p:spPr>
      </p:pic>
      <p:pic>
        <p:nvPicPr>
          <p:cNvPr id="2" name="Picture 9" descr="CA8HQF0L.jpg"/>
          <p:cNvPicPr>
            <a:picLocks noChangeAspect="1"/>
          </p:cNvPicPr>
          <p:nvPr/>
        </p:nvPicPr>
        <p:blipFill>
          <a:blip r:embed="rId6"/>
          <a:srcRect/>
          <a:stretch>
            <a:fillRect/>
          </a:stretch>
        </p:blipFill>
        <p:spPr bwMode="auto">
          <a:xfrm>
            <a:off x="7643813" y="5143500"/>
            <a:ext cx="1104900" cy="1104900"/>
          </a:xfrm>
          <a:prstGeom prst="rect">
            <a:avLst/>
          </a:prstGeom>
          <a:noFill/>
          <a:ln w="9525">
            <a:noFill/>
            <a:miter lim="800000"/>
            <a:headEnd/>
            <a:tailEnd/>
          </a:ln>
        </p:spPr>
      </p:pic>
      <p:pic>
        <p:nvPicPr>
          <p:cNvPr id="11" name="Picture 4"/>
          <p:cNvPicPr>
            <a:picLocks noChangeAspect="1" noChangeArrowheads="1"/>
          </p:cNvPicPr>
          <p:nvPr/>
        </p:nvPicPr>
        <p:blipFill>
          <a:blip r:embed="rId7"/>
          <a:srcRect/>
          <a:stretch>
            <a:fillRect/>
          </a:stretch>
        </p:blipFill>
        <p:spPr bwMode="auto">
          <a:xfrm>
            <a:off x="4932363" y="7313613"/>
            <a:ext cx="1614487" cy="534987"/>
          </a:xfrm>
          <a:prstGeom prst="rect">
            <a:avLst/>
          </a:prstGeom>
          <a:noFill/>
          <a:ln w="9525">
            <a:noFill/>
            <a:miter lim="800000"/>
            <a:headEnd/>
            <a:tailEnd/>
          </a:ln>
        </p:spPr>
      </p:pic>
      <p:sp>
        <p:nvSpPr>
          <p:cNvPr id="8" name="Action Button: Custom 7">
            <a:hlinkClick r:id="" action="ppaction://noaction" highlightClick="1"/>
          </p:cNvPr>
          <p:cNvSpPr/>
          <p:nvPr/>
        </p:nvSpPr>
        <p:spPr>
          <a:xfrm>
            <a:off x="4695825" y="7048500"/>
            <a:ext cx="2116138" cy="35242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Gizmo</a:t>
            </a:r>
            <a:endParaRPr lang="en-AU"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2230"/>
                                        </p:tgtEl>
                                        <p:attrNameLst>
                                          <p:attrName>style.visibility</p:attrName>
                                        </p:attrNameLst>
                                      </p:cBhvr>
                                      <p:to>
                                        <p:strVal val="visible"/>
                                      </p:to>
                                    </p:set>
                                    <p:anim calcmode="lin" valueType="num">
                                      <p:cBhvr>
                                        <p:cTn id="7" dur="500" fill="hold"/>
                                        <p:tgtEl>
                                          <p:spTgt spid="52230"/>
                                        </p:tgtEl>
                                        <p:attrNameLst>
                                          <p:attrName>ppt_w</p:attrName>
                                        </p:attrNameLst>
                                      </p:cBhvr>
                                      <p:tavLst>
                                        <p:tav tm="0">
                                          <p:val>
                                            <p:fltVal val="0"/>
                                          </p:val>
                                        </p:tav>
                                        <p:tav tm="100000">
                                          <p:val>
                                            <p:strVal val="#ppt_w"/>
                                          </p:val>
                                        </p:tav>
                                      </p:tavLst>
                                    </p:anim>
                                    <p:anim calcmode="lin" valueType="num">
                                      <p:cBhvr>
                                        <p:cTn id="8" dur="500" fill="hold"/>
                                        <p:tgtEl>
                                          <p:spTgt spid="52230"/>
                                        </p:tgtEl>
                                        <p:attrNameLst>
                                          <p:attrName>ppt_h</p:attrName>
                                        </p:attrNameLst>
                                      </p:cBhvr>
                                      <p:tavLst>
                                        <p:tav tm="0">
                                          <p:val>
                                            <p:fltVal val="0"/>
                                          </p:val>
                                        </p:tav>
                                        <p:tav tm="100000">
                                          <p:val>
                                            <p:strVal val="#ppt_h"/>
                                          </p:val>
                                        </p:tav>
                                      </p:tavLst>
                                    </p:anim>
                                    <p:anim calcmode="lin" valueType="num">
                                      <p:cBhvr>
                                        <p:cTn id="9" dur="500" fill="hold"/>
                                        <p:tgtEl>
                                          <p:spTgt spid="52230"/>
                                        </p:tgtEl>
                                        <p:attrNameLst>
                                          <p:attrName>style.rotation</p:attrName>
                                        </p:attrNameLst>
                                      </p:cBhvr>
                                      <p:tavLst>
                                        <p:tav tm="0">
                                          <p:val>
                                            <p:fltVal val="360"/>
                                          </p:val>
                                        </p:tav>
                                        <p:tav tm="100000">
                                          <p:val>
                                            <p:fltVal val="0"/>
                                          </p:val>
                                        </p:tav>
                                      </p:tavLst>
                                    </p:anim>
                                    <p:animEffect transition="in" filter="fade">
                                      <p:cBhvr>
                                        <p:cTn id="10" dur="500"/>
                                        <p:tgtEl>
                                          <p:spTgt spid="52230"/>
                                        </p:tgtEl>
                                      </p:cBhvr>
                                    </p:animEffect>
                                  </p:childTnLst>
                                </p:cTn>
                              </p:par>
                            </p:childTnLst>
                          </p:cTn>
                        </p:par>
                        <p:par>
                          <p:cTn id="11" fill="hold">
                            <p:stCondLst>
                              <p:cond delay="500"/>
                            </p:stCondLst>
                            <p:childTnLst>
                              <p:par>
                                <p:cTn id="12" presetID="64" presetClass="path" presetSubtype="0" accel="50000" decel="50000" fill="hold" grpId="0" nodeType="afterEffect">
                                  <p:stCondLst>
                                    <p:cond delay="0"/>
                                  </p:stCondLst>
                                  <p:childTnLst>
                                    <p:animMotion origin="layout" path="M -2.5E-6 0 L -2.5E-6 -0.11713 " pathEditMode="relative" rAng="0" ptsTypes="AA">
                                      <p:cBhvr>
                                        <p:cTn id="13" dur="2000" fill="hold"/>
                                        <p:tgtEl>
                                          <p:spTgt spid="8"/>
                                        </p:tgtEl>
                                        <p:attrNameLst>
                                          <p:attrName>ppt_x</p:attrName>
                                          <p:attrName>ppt_y</p:attrName>
                                        </p:attrNameLst>
                                      </p:cBhvr>
                                      <p:rCtr x="0" y="-5856"/>
                                    </p:animMotion>
                                  </p:childTnLst>
                                </p:cTn>
                              </p:par>
                              <p:par>
                                <p:cTn id="14" presetID="0" presetClass="path" presetSubtype="0" accel="50000" decel="50000" fill="hold" nodeType="withEffect">
                                  <p:stCondLst>
                                    <p:cond delay="0"/>
                                  </p:stCondLst>
                                  <p:childTnLst>
                                    <p:animMotion origin="layout" path="M 7.77778E-6 -4.44444E-6 L 7.77778E-6 -0.12593 " pathEditMode="relative" ptsTypes="AA">
                                      <p:cBhvr>
                                        <p:cTn id="15" dur="2000" fill="hold"/>
                                        <p:tgtEl>
                                          <p:spTgt spid="11"/>
                                        </p:tgtEl>
                                        <p:attrNameLst>
                                          <p:attrName>ppt_x,ppt_y</p:attrName>
                                        </p:attrNameLst>
                                      </p:cBhvr>
                                    </p:animMotion>
                                  </p:childTnLst>
                                </p:cTn>
                              </p:par>
                            </p:childTnLst>
                          </p:cTn>
                        </p:par>
                        <p:par>
                          <p:cTn id="16" fill="hold">
                            <p:stCondLst>
                              <p:cond delay="2500"/>
                            </p:stCondLst>
                            <p:childTnLst>
                              <p:par>
                                <p:cTn id="17" presetID="2" presetClass="exit" presetSubtype="4" fill="hold" nodeType="after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Rectangle 5"/>
          <p:cNvSpPr>
            <a:spLocks noGrp="1"/>
          </p:cNvSpPr>
          <p:nvPr>
            <p:ph type="title" idx="4294967295"/>
          </p:nvPr>
        </p:nvSpPr>
        <p:spPr>
          <a:xfrm>
            <a:off x="381000" y="0"/>
            <a:ext cx="8229600" cy="1143000"/>
          </a:xfrm>
        </p:spPr>
        <p:txBody>
          <a:bodyPr/>
          <a:lstStyle/>
          <a:p>
            <a:pPr eaLnBrk="1" hangingPunct="1"/>
            <a:r>
              <a:rPr lang="en-US" smtClean="0">
                <a:latin typeface="Calibri" pitchFamily="-72" charset="0"/>
              </a:rPr>
              <a:t>Portfolio</a:t>
            </a:r>
          </a:p>
        </p:txBody>
      </p:sp>
      <p:pic>
        <p:nvPicPr>
          <p:cNvPr id="54278" name="Picture 6" descr="Corpus Logo new"/>
          <p:cNvPicPr>
            <a:picLocks noChangeAspect="1" noChangeArrowheads="1"/>
          </p:cNvPicPr>
          <p:nvPr/>
        </p:nvPicPr>
        <p:blipFill>
          <a:blip r:embed="rId3">
            <a:clrChange>
              <a:clrFrom>
                <a:srgbClr val="FDFDFD"/>
              </a:clrFrom>
              <a:clrTo>
                <a:srgbClr val="FDFDFD">
                  <a:alpha val="0"/>
                </a:srgbClr>
              </a:clrTo>
            </a:clrChange>
          </a:blip>
          <a:srcRect l="25000" r="25000" b="27003"/>
          <a:stretch>
            <a:fillRect/>
          </a:stretch>
        </p:blipFill>
        <p:spPr bwMode="auto">
          <a:xfrm>
            <a:off x="304800" y="5791200"/>
            <a:ext cx="762000" cy="823913"/>
          </a:xfrm>
          <a:prstGeom prst="rect">
            <a:avLst/>
          </a:prstGeom>
          <a:noFill/>
          <a:ln w="25400">
            <a:solidFill>
              <a:srgbClr val="085091"/>
            </a:solidFill>
            <a:miter lim="800000"/>
            <a:headEnd/>
            <a:tailEnd/>
          </a:ln>
        </p:spPr>
      </p:pic>
      <p:sp>
        <p:nvSpPr>
          <p:cNvPr id="54275" name="Rectangle 3"/>
          <p:cNvSpPr>
            <a:spLocks noChangeArrowheads="1"/>
          </p:cNvSpPr>
          <p:nvPr/>
        </p:nvSpPr>
        <p:spPr bwMode="auto">
          <a:xfrm>
            <a:off x="928688" y="1071563"/>
            <a:ext cx="6286500" cy="1708150"/>
          </a:xfrm>
          <a:prstGeom prst="rect">
            <a:avLst/>
          </a:prstGeom>
          <a:noFill/>
          <a:ln w="9525">
            <a:noFill/>
            <a:miter lim="800000"/>
            <a:headEnd/>
            <a:tailEnd/>
          </a:ln>
        </p:spPr>
        <p:txBody>
          <a:bodyPr>
            <a:prstTxWarp prst="textNoShape">
              <a:avLst/>
            </a:prstTxWarp>
            <a:spAutoFit/>
          </a:bodyPr>
          <a:lstStyle/>
          <a:p>
            <a:pPr>
              <a:spcAft>
                <a:spcPts val="600"/>
              </a:spcAft>
            </a:pPr>
            <a:r>
              <a:rPr lang="en-US" sz="1800" b="1">
                <a:latin typeface="Constantia" pitchFamily="-72" charset="0"/>
              </a:rPr>
              <a:t>Students put together a collection of their work in a presentation package</a:t>
            </a:r>
          </a:p>
          <a:p>
            <a:pPr>
              <a:spcAft>
                <a:spcPts val="600"/>
              </a:spcAft>
            </a:pPr>
            <a:endParaRPr lang="en-US" sz="1800" b="1">
              <a:latin typeface="Constantia" pitchFamily="-72" charset="0"/>
            </a:endParaRPr>
          </a:p>
          <a:p>
            <a:pPr>
              <a:spcAft>
                <a:spcPts val="600"/>
              </a:spcAft>
            </a:pPr>
            <a:r>
              <a:rPr lang="en-US" sz="1800" b="1">
                <a:solidFill>
                  <a:srgbClr val="150971"/>
                </a:solidFill>
                <a:latin typeface="Constantia" pitchFamily="-72" charset="0"/>
              </a:rPr>
              <a:t>Software will include Power Point </a:t>
            </a:r>
            <a:endParaRPr lang="en-US" sz="1800" b="1">
              <a:latin typeface="Constantia" pitchFamily="-72" charset="0"/>
            </a:endParaRPr>
          </a:p>
          <a:p>
            <a:pPr>
              <a:spcAft>
                <a:spcPts val="600"/>
              </a:spcAft>
            </a:pPr>
            <a:endParaRPr lang="en-US" sz="1800" b="1">
              <a:latin typeface="Constantia" pitchFamily="-72" charset="0"/>
            </a:endParaRPr>
          </a:p>
        </p:txBody>
      </p:sp>
      <p:pic>
        <p:nvPicPr>
          <p:cNvPr id="54276" name="Picture 4" descr="name header.gif"/>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285750" y="2857500"/>
            <a:ext cx="2705100" cy="1285875"/>
          </a:xfrm>
          <a:prstGeom prst="rect">
            <a:avLst/>
          </a:prstGeom>
          <a:noFill/>
          <a:ln w="9525">
            <a:noFill/>
            <a:miter lim="800000"/>
            <a:headEnd/>
            <a:tailEnd/>
          </a:ln>
        </p:spPr>
      </p:pic>
      <p:pic>
        <p:nvPicPr>
          <p:cNvPr id="54277" name="Picture 5" descr="merged girls.jpg"/>
          <p:cNvPicPr>
            <a:picLocks noChangeAspect="1"/>
          </p:cNvPicPr>
          <p:nvPr/>
        </p:nvPicPr>
        <p:blipFill>
          <a:blip r:embed="rId5"/>
          <a:srcRect/>
          <a:stretch>
            <a:fillRect/>
          </a:stretch>
        </p:blipFill>
        <p:spPr bwMode="auto">
          <a:xfrm>
            <a:off x="1143000" y="4214813"/>
            <a:ext cx="1420813" cy="1000125"/>
          </a:xfrm>
          <a:prstGeom prst="rect">
            <a:avLst/>
          </a:prstGeom>
          <a:noFill/>
          <a:ln w="9525">
            <a:noFill/>
            <a:miter lim="800000"/>
            <a:headEnd/>
            <a:tailEnd/>
          </a:ln>
        </p:spPr>
      </p:pic>
      <p:pic>
        <p:nvPicPr>
          <p:cNvPr id="2" name="Picture 6" descr="My Jet Poster.jpg"/>
          <p:cNvPicPr>
            <a:picLocks noChangeAspect="1"/>
          </p:cNvPicPr>
          <p:nvPr/>
        </p:nvPicPr>
        <p:blipFill>
          <a:blip r:embed="rId6"/>
          <a:srcRect/>
          <a:stretch>
            <a:fillRect/>
          </a:stretch>
        </p:blipFill>
        <p:spPr bwMode="auto">
          <a:xfrm>
            <a:off x="6929438" y="357188"/>
            <a:ext cx="1643062" cy="1155700"/>
          </a:xfrm>
          <a:prstGeom prst="rect">
            <a:avLst/>
          </a:prstGeom>
          <a:noFill/>
          <a:ln w="9525">
            <a:noFill/>
            <a:miter lim="800000"/>
            <a:headEnd/>
            <a:tailEnd/>
          </a:ln>
        </p:spPr>
      </p:pic>
      <p:pic>
        <p:nvPicPr>
          <p:cNvPr id="54279" name="Picture 7" descr="modification 3.jpg"/>
          <p:cNvPicPr>
            <a:picLocks noChangeAspect="1"/>
          </p:cNvPicPr>
          <p:nvPr/>
        </p:nvPicPr>
        <p:blipFill>
          <a:blip r:embed="rId7"/>
          <a:srcRect/>
          <a:stretch>
            <a:fillRect/>
          </a:stretch>
        </p:blipFill>
        <p:spPr bwMode="auto">
          <a:xfrm>
            <a:off x="7643813" y="1714500"/>
            <a:ext cx="1138237" cy="1214438"/>
          </a:xfrm>
          <a:prstGeom prst="rect">
            <a:avLst/>
          </a:prstGeom>
          <a:noFill/>
          <a:ln w="9525">
            <a:noFill/>
            <a:miter lim="800000"/>
            <a:headEnd/>
            <a:tailEnd/>
          </a:ln>
        </p:spPr>
      </p:pic>
      <p:pic>
        <p:nvPicPr>
          <p:cNvPr id="54280" name="Picture 8" descr="Frances1.tif"/>
          <p:cNvPicPr>
            <a:picLocks noChangeAspect="1"/>
          </p:cNvPicPr>
          <p:nvPr/>
        </p:nvPicPr>
        <p:blipFill>
          <a:blip r:embed="rId8"/>
          <a:srcRect t="16460"/>
          <a:stretch>
            <a:fillRect/>
          </a:stretch>
        </p:blipFill>
        <p:spPr bwMode="auto">
          <a:xfrm>
            <a:off x="3357563" y="3071813"/>
            <a:ext cx="819150" cy="1087437"/>
          </a:xfrm>
          <a:prstGeom prst="rect">
            <a:avLst/>
          </a:prstGeom>
          <a:noFill/>
          <a:ln w="9525">
            <a:noFill/>
            <a:miter lim="800000"/>
            <a:headEnd/>
            <a:tailEnd/>
          </a:ln>
        </p:spPr>
      </p:pic>
      <p:pic>
        <p:nvPicPr>
          <p:cNvPr id="54281" name="Picture 9" descr="Frances1.tif"/>
          <p:cNvPicPr>
            <a:picLocks noChangeAspect="1"/>
          </p:cNvPicPr>
          <p:nvPr/>
        </p:nvPicPr>
        <p:blipFill>
          <a:blip r:embed="rId9"/>
          <a:srcRect/>
          <a:stretch>
            <a:fillRect/>
          </a:stretch>
        </p:blipFill>
        <p:spPr bwMode="auto">
          <a:xfrm>
            <a:off x="4286250" y="2500313"/>
            <a:ext cx="819150" cy="1301750"/>
          </a:xfrm>
          <a:prstGeom prst="rect">
            <a:avLst/>
          </a:prstGeom>
          <a:noFill/>
          <a:ln w="9525">
            <a:noFill/>
            <a:miter lim="800000"/>
            <a:headEnd/>
            <a:tailEnd/>
          </a:ln>
        </p:spPr>
      </p:pic>
      <p:pic>
        <p:nvPicPr>
          <p:cNvPr id="54282" name="Picture 11" descr="pirates copy.jpg"/>
          <p:cNvPicPr>
            <a:picLocks noChangeAspect="1"/>
          </p:cNvPicPr>
          <p:nvPr/>
        </p:nvPicPr>
        <p:blipFill>
          <a:blip r:embed="rId10"/>
          <a:srcRect/>
          <a:stretch>
            <a:fillRect/>
          </a:stretch>
        </p:blipFill>
        <p:spPr bwMode="auto">
          <a:xfrm>
            <a:off x="6786563" y="3714750"/>
            <a:ext cx="1692275" cy="955675"/>
          </a:xfrm>
          <a:prstGeom prst="rect">
            <a:avLst/>
          </a:prstGeom>
          <a:noFill/>
          <a:ln w="9525">
            <a:noFill/>
            <a:miter lim="800000"/>
            <a:headEnd/>
            <a:tailEnd/>
          </a:ln>
        </p:spPr>
      </p:pic>
      <p:pic>
        <p:nvPicPr>
          <p:cNvPr id="54283" name="Picture 12" descr="jake2.jpg"/>
          <p:cNvPicPr>
            <a:picLocks noChangeAspect="1"/>
          </p:cNvPicPr>
          <p:nvPr/>
        </p:nvPicPr>
        <p:blipFill>
          <a:blip r:embed="rId11"/>
          <a:srcRect/>
          <a:stretch>
            <a:fillRect/>
          </a:stretch>
        </p:blipFill>
        <p:spPr bwMode="auto">
          <a:xfrm>
            <a:off x="2857500" y="4643438"/>
            <a:ext cx="1104900" cy="1376362"/>
          </a:xfrm>
          <a:prstGeom prst="rect">
            <a:avLst/>
          </a:prstGeom>
          <a:noFill/>
          <a:ln w="9525">
            <a:noFill/>
            <a:miter lim="800000"/>
            <a:headEnd/>
            <a:tailEnd/>
          </a:ln>
        </p:spPr>
      </p:pic>
      <p:pic>
        <p:nvPicPr>
          <p:cNvPr id="54284" name="Picture 14" descr="pirate dance6.jpg"/>
          <p:cNvPicPr>
            <a:picLocks noChangeAspect="1"/>
          </p:cNvPicPr>
          <p:nvPr/>
        </p:nvPicPr>
        <p:blipFill>
          <a:blip r:embed="rId12"/>
          <a:srcRect/>
          <a:stretch>
            <a:fillRect/>
          </a:stretch>
        </p:blipFill>
        <p:spPr bwMode="auto">
          <a:xfrm>
            <a:off x="5715000" y="4929188"/>
            <a:ext cx="1189038" cy="965200"/>
          </a:xfrm>
          <a:prstGeom prst="rect">
            <a:avLst/>
          </a:prstGeom>
          <a:noFill/>
          <a:ln w="9525">
            <a:noFill/>
            <a:miter lim="800000"/>
            <a:headEnd/>
            <a:tailEnd/>
          </a:ln>
        </p:spPr>
      </p:pic>
      <p:cxnSp>
        <p:nvCxnSpPr>
          <p:cNvPr id="17" name="Straight Arrow Connector 16"/>
          <p:cNvCxnSpPr/>
          <p:nvPr/>
        </p:nvCxnSpPr>
        <p:spPr>
          <a:xfrm rot="5400000" flipH="1" flipV="1">
            <a:off x="6286500" y="4572001"/>
            <a:ext cx="928687" cy="500062"/>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54286" name="TextBox 17"/>
          <p:cNvSpPr txBox="1">
            <a:spLocks noChangeArrowheads="1"/>
          </p:cNvSpPr>
          <p:nvPr/>
        </p:nvSpPr>
        <p:spPr bwMode="auto">
          <a:xfrm>
            <a:off x="6945313" y="5072063"/>
            <a:ext cx="1770062" cy="523875"/>
          </a:xfrm>
          <a:prstGeom prst="rect">
            <a:avLst/>
          </a:prstGeom>
          <a:noFill/>
          <a:ln w="9525">
            <a:noFill/>
            <a:miter lim="800000"/>
            <a:headEnd/>
            <a:tailEnd/>
          </a:ln>
        </p:spPr>
        <p:txBody>
          <a:bodyPr>
            <a:prstTxWarp prst="textNoShape">
              <a:avLst/>
            </a:prstTxWarp>
            <a:spAutoFit/>
          </a:bodyPr>
          <a:lstStyle/>
          <a:p>
            <a:r>
              <a:rPr lang="en-US" sz="1400"/>
              <a:t>Image Manipulation photos merged</a:t>
            </a:r>
          </a:p>
        </p:txBody>
      </p:sp>
      <p:sp>
        <p:nvSpPr>
          <p:cNvPr id="54287" name="TextBox 18"/>
          <p:cNvSpPr txBox="1">
            <a:spLocks noChangeArrowheads="1"/>
          </p:cNvSpPr>
          <p:nvPr/>
        </p:nvSpPr>
        <p:spPr bwMode="auto">
          <a:xfrm>
            <a:off x="1000125" y="5286375"/>
            <a:ext cx="1770063" cy="523875"/>
          </a:xfrm>
          <a:prstGeom prst="rect">
            <a:avLst/>
          </a:prstGeom>
          <a:noFill/>
          <a:ln w="9525">
            <a:noFill/>
            <a:miter lim="800000"/>
            <a:headEnd/>
            <a:tailEnd/>
          </a:ln>
        </p:spPr>
        <p:txBody>
          <a:bodyPr>
            <a:prstTxWarp prst="textNoShape">
              <a:avLst/>
            </a:prstTxWarp>
            <a:spAutoFit/>
          </a:bodyPr>
          <a:lstStyle/>
          <a:p>
            <a:r>
              <a:rPr lang="en-US" sz="1400"/>
              <a:t>Image Manipulation photos merged</a:t>
            </a:r>
          </a:p>
        </p:txBody>
      </p:sp>
      <p:sp>
        <p:nvSpPr>
          <p:cNvPr id="54288" name="TextBox 19"/>
          <p:cNvSpPr txBox="1">
            <a:spLocks noChangeArrowheads="1"/>
          </p:cNvSpPr>
          <p:nvPr/>
        </p:nvSpPr>
        <p:spPr bwMode="auto">
          <a:xfrm>
            <a:off x="6429375" y="1643063"/>
            <a:ext cx="1770063" cy="307975"/>
          </a:xfrm>
          <a:prstGeom prst="rect">
            <a:avLst/>
          </a:prstGeom>
          <a:noFill/>
          <a:ln w="9525">
            <a:noFill/>
            <a:miter lim="800000"/>
            <a:headEnd/>
            <a:tailEnd/>
          </a:ln>
        </p:spPr>
        <p:txBody>
          <a:bodyPr>
            <a:prstTxWarp prst="textNoShape">
              <a:avLst/>
            </a:prstTxWarp>
            <a:spAutoFit/>
          </a:bodyPr>
          <a:lstStyle/>
          <a:p>
            <a:r>
              <a:rPr lang="en-US" sz="1400"/>
              <a:t>Poster</a:t>
            </a:r>
          </a:p>
        </p:txBody>
      </p:sp>
      <p:sp>
        <p:nvSpPr>
          <p:cNvPr id="54289" name="TextBox 20"/>
          <p:cNvSpPr txBox="1">
            <a:spLocks noChangeArrowheads="1"/>
          </p:cNvSpPr>
          <p:nvPr/>
        </p:nvSpPr>
        <p:spPr bwMode="auto">
          <a:xfrm>
            <a:off x="5143500" y="2643188"/>
            <a:ext cx="1770063" cy="523875"/>
          </a:xfrm>
          <a:prstGeom prst="rect">
            <a:avLst/>
          </a:prstGeom>
          <a:noFill/>
          <a:ln w="9525">
            <a:noFill/>
            <a:miter lim="800000"/>
            <a:headEnd/>
            <a:tailEnd/>
          </a:ln>
        </p:spPr>
        <p:txBody>
          <a:bodyPr>
            <a:prstTxWarp prst="textNoShape">
              <a:avLst/>
            </a:prstTxWarp>
            <a:spAutoFit/>
          </a:bodyPr>
          <a:lstStyle/>
          <a:p>
            <a:r>
              <a:rPr lang="en-US" sz="1400"/>
              <a:t>Image Manipulation hair added to photo</a:t>
            </a:r>
          </a:p>
        </p:txBody>
      </p:sp>
      <p:cxnSp>
        <p:nvCxnSpPr>
          <p:cNvPr id="23" name="Straight Arrow Connector 22"/>
          <p:cNvCxnSpPr/>
          <p:nvPr/>
        </p:nvCxnSpPr>
        <p:spPr>
          <a:xfrm rot="16200000" flipV="1">
            <a:off x="7179469" y="4179094"/>
            <a:ext cx="1000125" cy="642937"/>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7643813" y="4572000"/>
            <a:ext cx="785812" cy="7143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25" name="Picture 4"/>
          <p:cNvPicPr>
            <a:picLocks noChangeAspect="1" noChangeArrowheads="1"/>
          </p:cNvPicPr>
          <p:nvPr/>
        </p:nvPicPr>
        <p:blipFill>
          <a:blip r:embed="rId13"/>
          <a:srcRect/>
          <a:stretch>
            <a:fillRect/>
          </a:stretch>
        </p:blipFill>
        <p:spPr bwMode="auto">
          <a:xfrm>
            <a:off x="7102475" y="7313613"/>
            <a:ext cx="1614488" cy="534987"/>
          </a:xfrm>
          <a:prstGeom prst="rect">
            <a:avLst/>
          </a:prstGeom>
          <a:noFill/>
          <a:ln w="9525">
            <a:noFill/>
            <a:miter lim="800000"/>
            <a:headEnd/>
            <a:tailEnd/>
          </a:ln>
        </p:spPr>
      </p:pic>
      <p:sp>
        <p:nvSpPr>
          <p:cNvPr id="22" name="Action Button: Custom 21">
            <a:hlinkClick r:id="" action="ppaction://noaction" highlightClick="1"/>
          </p:cNvPr>
          <p:cNvSpPr/>
          <p:nvPr/>
        </p:nvSpPr>
        <p:spPr>
          <a:xfrm>
            <a:off x="6867525" y="7037388"/>
            <a:ext cx="2114550" cy="35242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Portfolio</a:t>
            </a:r>
            <a:endParaRPr lang="en-AU"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4278"/>
                                        </p:tgtEl>
                                        <p:attrNameLst>
                                          <p:attrName>style.visibility</p:attrName>
                                        </p:attrNameLst>
                                      </p:cBhvr>
                                      <p:to>
                                        <p:strVal val="visible"/>
                                      </p:to>
                                    </p:set>
                                    <p:anim calcmode="lin" valueType="num">
                                      <p:cBhvr>
                                        <p:cTn id="7" dur="500" fill="hold"/>
                                        <p:tgtEl>
                                          <p:spTgt spid="54278"/>
                                        </p:tgtEl>
                                        <p:attrNameLst>
                                          <p:attrName>ppt_w</p:attrName>
                                        </p:attrNameLst>
                                      </p:cBhvr>
                                      <p:tavLst>
                                        <p:tav tm="0">
                                          <p:val>
                                            <p:fltVal val="0"/>
                                          </p:val>
                                        </p:tav>
                                        <p:tav tm="100000">
                                          <p:val>
                                            <p:strVal val="#ppt_w"/>
                                          </p:val>
                                        </p:tav>
                                      </p:tavLst>
                                    </p:anim>
                                    <p:anim calcmode="lin" valueType="num">
                                      <p:cBhvr>
                                        <p:cTn id="8" dur="500" fill="hold"/>
                                        <p:tgtEl>
                                          <p:spTgt spid="54278"/>
                                        </p:tgtEl>
                                        <p:attrNameLst>
                                          <p:attrName>ppt_h</p:attrName>
                                        </p:attrNameLst>
                                      </p:cBhvr>
                                      <p:tavLst>
                                        <p:tav tm="0">
                                          <p:val>
                                            <p:fltVal val="0"/>
                                          </p:val>
                                        </p:tav>
                                        <p:tav tm="100000">
                                          <p:val>
                                            <p:strVal val="#ppt_h"/>
                                          </p:val>
                                        </p:tav>
                                      </p:tavLst>
                                    </p:anim>
                                    <p:anim calcmode="lin" valueType="num">
                                      <p:cBhvr>
                                        <p:cTn id="9" dur="500" fill="hold"/>
                                        <p:tgtEl>
                                          <p:spTgt spid="54278"/>
                                        </p:tgtEl>
                                        <p:attrNameLst>
                                          <p:attrName>style.rotation</p:attrName>
                                        </p:attrNameLst>
                                      </p:cBhvr>
                                      <p:tavLst>
                                        <p:tav tm="0">
                                          <p:val>
                                            <p:fltVal val="360"/>
                                          </p:val>
                                        </p:tav>
                                        <p:tav tm="100000">
                                          <p:val>
                                            <p:fltVal val="0"/>
                                          </p:val>
                                        </p:tav>
                                      </p:tavLst>
                                    </p:anim>
                                    <p:animEffect transition="in" filter="fade">
                                      <p:cBhvr>
                                        <p:cTn id="10" dur="500"/>
                                        <p:tgtEl>
                                          <p:spTgt spid="54278"/>
                                        </p:tgtEl>
                                      </p:cBhvr>
                                    </p:animEffect>
                                  </p:childTnLst>
                                </p:cTn>
                              </p:par>
                            </p:childTnLst>
                          </p:cTn>
                        </p:par>
                        <p:par>
                          <p:cTn id="11" fill="hold">
                            <p:stCondLst>
                              <p:cond delay="500"/>
                            </p:stCondLst>
                            <p:childTnLst>
                              <p:par>
                                <p:cTn id="12" presetID="64" presetClass="path" presetSubtype="0" accel="50000" decel="50000" fill="hold" grpId="0" nodeType="afterEffect">
                                  <p:stCondLst>
                                    <p:cond delay="0"/>
                                  </p:stCondLst>
                                  <p:childTnLst>
                                    <p:animMotion origin="layout" path="M -2.5E-6 0 L -2.5E-6 -0.11713 " pathEditMode="relative" rAng="0" ptsTypes="AA">
                                      <p:cBhvr>
                                        <p:cTn id="13" dur="2000" fill="hold"/>
                                        <p:tgtEl>
                                          <p:spTgt spid="22"/>
                                        </p:tgtEl>
                                        <p:attrNameLst>
                                          <p:attrName>ppt_x</p:attrName>
                                          <p:attrName>ppt_y</p:attrName>
                                        </p:attrNameLst>
                                      </p:cBhvr>
                                      <p:rCtr x="0" y="-5856"/>
                                    </p:animMotion>
                                  </p:childTnLst>
                                </p:cTn>
                              </p:par>
                              <p:par>
                                <p:cTn id="14" presetID="0" presetClass="path" presetSubtype="0" accel="50000" decel="50000" fill="hold" nodeType="withEffect">
                                  <p:stCondLst>
                                    <p:cond delay="0"/>
                                  </p:stCondLst>
                                  <p:childTnLst>
                                    <p:animMotion origin="layout" path="M 7.77778E-6 -4.44444E-6 L 7.77778E-6 -0.12593 " pathEditMode="relative" ptsTypes="AA">
                                      <p:cBhvr>
                                        <p:cTn id="15" dur="2000" fill="hold"/>
                                        <p:tgtEl>
                                          <p:spTgt spid="25"/>
                                        </p:tgtEl>
                                        <p:attrNameLst>
                                          <p:attrName>ppt_x,ppt_y</p:attrName>
                                        </p:attrNameLst>
                                      </p:cBhvr>
                                    </p:animMotion>
                                  </p:childTnLst>
                                </p:cTn>
                              </p:par>
                            </p:childTnLst>
                          </p:cTn>
                        </p:par>
                        <p:par>
                          <p:cTn id="16" fill="hold">
                            <p:stCondLst>
                              <p:cond delay="2500"/>
                            </p:stCondLst>
                            <p:childTnLst>
                              <p:par>
                                <p:cTn id="17" presetID="2" presetClass="exit" presetSubtype="4" fill="hold" nodeType="afterEffect">
                                  <p:stCondLst>
                                    <p:cond delay="0"/>
                                  </p:stCondLst>
                                  <p:childTnLst>
                                    <p:anim calcmode="lin" valueType="num">
                                      <p:cBhvr additive="base">
                                        <p:cTn id="18" dur="500"/>
                                        <p:tgtEl>
                                          <p:spTgt spid="25"/>
                                        </p:tgtEl>
                                        <p:attrNameLst>
                                          <p:attrName>ppt_x</p:attrName>
                                        </p:attrNameLst>
                                      </p:cBhvr>
                                      <p:tavLst>
                                        <p:tav tm="0">
                                          <p:val>
                                            <p:strVal val="ppt_x"/>
                                          </p:val>
                                        </p:tav>
                                        <p:tav tm="100000">
                                          <p:val>
                                            <p:strVal val="ppt_x"/>
                                          </p:val>
                                        </p:tav>
                                      </p:tavLst>
                                    </p:anim>
                                    <p:anim calcmode="lin" valueType="num">
                                      <p:cBhvr additive="base">
                                        <p:cTn id="19" dur="500"/>
                                        <p:tgtEl>
                                          <p:spTgt spid="25"/>
                                        </p:tgtEl>
                                        <p:attrNameLst>
                                          <p:attrName>ppt_y</p:attrName>
                                        </p:attrNameLst>
                                      </p:cBhvr>
                                      <p:tavLst>
                                        <p:tav tm="0">
                                          <p:val>
                                            <p:strVal val="ppt_y"/>
                                          </p:val>
                                        </p:tav>
                                        <p:tav tm="100000">
                                          <p:val>
                                            <p:strVal val="1+ppt_h/2"/>
                                          </p:val>
                                        </p:tav>
                                      </p:tavLst>
                                    </p:anim>
                                    <p:set>
                                      <p:cBhvr>
                                        <p:cTn id="2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2_Flow">
      <a:majorFont>
        <a:latin typeface=""/>
        <a:ea typeface=""/>
        <a:cs typeface=""/>
      </a:majorFont>
      <a:minorFont>
        <a:latin typeface=""/>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462</TotalTime>
  <Words>740</Words>
  <Application>Microsoft Office PowerPoint</Application>
  <PresentationFormat>On-screen Show (4:3)</PresentationFormat>
  <Paragraphs>109</Paragraphs>
  <Slides>11</Slides>
  <Notes>11</Notes>
  <HiddenSlides>0</HiddenSlides>
  <MMClips>2</MMClips>
  <ScaleCrop>false</ScaleCrop>
  <HeadingPairs>
    <vt:vector size="8" baseType="variant">
      <vt:variant>
        <vt:lpstr>Fonts Used</vt:lpstr>
      </vt:variant>
      <vt:variant>
        <vt:i4>5</vt:i4>
      </vt:variant>
      <vt:variant>
        <vt:lpstr>Design Template</vt:lpstr>
      </vt:variant>
      <vt:variant>
        <vt:i4>1</vt:i4>
      </vt:variant>
      <vt:variant>
        <vt:lpstr>Embedded OLE Servers</vt:lpstr>
      </vt:variant>
      <vt:variant>
        <vt:i4>1</vt:i4>
      </vt:variant>
      <vt:variant>
        <vt:lpstr>Slide Titles</vt:lpstr>
      </vt:variant>
      <vt:variant>
        <vt:i4>11</vt:i4>
      </vt:variant>
    </vt:vector>
  </HeadingPairs>
  <TitlesOfParts>
    <vt:vector size="18" baseType="lpstr">
      <vt:lpstr>Arial</vt:lpstr>
      <vt:lpstr>ＭＳ Ｐゴシック</vt:lpstr>
      <vt:lpstr>Wingdings 2</vt:lpstr>
      <vt:lpstr>Calibri</vt:lpstr>
      <vt:lpstr>Constantia</vt:lpstr>
      <vt:lpstr>2_Flow</vt:lpstr>
      <vt:lpstr>Microsoft Word Document</vt:lpstr>
      <vt:lpstr>Welcome Multimedia Year 10</vt:lpstr>
      <vt:lpstr>PowerPoint Presentation</vt:lpstr>
      <vt:lpstr>About</vt:lpstr>
      <vt:lpstr>Inspiration</vt:lpstr>
      <vt:lpstr>Image Manipulation</vt:lpstr>
      <vt:lpstr>Radio Advert</vt:lpstr>
      <vt:lpstr>Around The World</vt:lpstr>
      <vt:lpstr>Web page Gizmo</vt:lpstr>
      <vt:lpstr>Portfolio</vt:lpstr>
      <vt:lpstr>The End</vt:lpstr>
      <vt:lpstr>Template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Faulks</dc:creator>
  <cp:lastModifiedBy>Peter Faulks</cp:lastModifiedBy>
  <cp:revision>53</cp:revision>
  <dcterms:created xsi:type="dcterms:W3CDTF">2008-08-01T23:40:01Z</dcterms:created>
  <dcterms:modified xsi:type="dcterms:W3CDTF">2018-08-03T00:47:01Z</dcterms:modified>
</cp:coreProperties>
</file>